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modernComment_1F0_A49003A8.xml" ContentType="application/vnd.ms-powerpoint.comment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41" r:id="rId4"/>
  </p:sldMasterIdLst>
  <p:notesMasterIdLst>
    <p:notesMasterId r:id="rId15"/>
  </p:notesMasterIdLst>
  <p:sldIdLst>
    <p:sldId id="261" r:id="rId5"/>
    <p:sldId id="496" r:id="rId6"/>
    <p:sldId id="336" r:id="rId7"/>
    <p:sldId id="375" r:id="rId8"/>
    <p:sldId id="497" r:id="rId9"/>
    <p:sldId id="498" r:id="rId10"/>
    <p:sldId id="499" r:id="rId11"/>
    <p:sldId id="501" r:id="rId12"/>
    <p:sldId id="500" r:id="rId13"/>
    <p:sldId id="268" r:id="rId14"/>
  </p:sldIdLst>
  <p:sldSz cx="12192000" cy="6858000"/>
  <p:notesSz cx="6794500" cy="9906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59154AB-49F7-40B5-855C-5373677A94B4}">
          <p14:sldIdLst>
            <p14:sldId id="261"/>
            <p14:sldId id="496"/>
            <p14:sldId id="336"/>
          </p14:sldIdLst>
        </p14:section>
        <p14:section name="Body" id="{B0E8DFCF-3BE5-4CF1-A7E4-5AE8585D2955}">
          <p14:sldIdLst>
            <p14:sldId id="375"/>
            <p14:sldId id="497"/>
            <p14:sldId id="498"/>
            <p14:sldId id="499"/>
            <p14:sldId id="501"/>
            <p14:sldId id="500"/>
          </p14:sldIdLst>
        </p14:section>
        <p14:section name="Bottom" id="{3C756C41-528D-4762-996D-140E107F5DDE}">
          <p14:sldIdLst>
            <p14:sldId id="26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A80E"/>
    <a:srgbClr val="FF7373"/>
    <a:srgbClr val="ACA39A"/>
    <a:srgbClr val="A6192E"/>
    <a:srgbClr val="00685E"/>
    <a:srgbClr val="1B365D"/>
    <a:srgbClr val="135193"/>
    <a:srgbClr val="8E9FBC"/>
    <a:srgbClr val="8B8178"/>
    <a:srgbClr val="C2B19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0ADF9E9-431D-499D-B3BA-2A62668BDB91}" v="41" dt="2023-05-30T14:47:47.92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0" autoAdjust="0"/>
    <p:restoredTop sz="85342" autoAdjust="0"/>
  </p:normalViewPr>
  <p:slideViewPr>
    <p:cSldViewPr snapToGrid="0" snapToObjects="1">
      <p:cViewPr varScale="1">
        <p:scale>
          <a:sx n="105" d="100"/>
          <a:sy n="105" d="100"/>
        </p:scale>
        <p:origin x="720" y="8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napToObjects="1">
      <p:cViewPr varScale="1">
        <p:scale>
          <a:sx n="89" d="100"/>
          <a:sy n="89" d="100"/>
        </p:scale>
        <p:origin x="4496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8/10/relationships/authors" Target="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berto Diana (MSC Technology Italia)" userId="45c75ee2-df38-43f0-a474-cf37cabf3cd4" providerId="ADAL" clId="{90ADF9E9-431D-499D-B3BA-2A62668BDB91}"/>
    <pc:docChg chg="undo custSel addSld delSld modSld sldOrd modSection">
      <pc:chgData name="Alberto Diana (MSC Technology Italia)" userId="45c75ee2-df38-43f0-a474-cf37cabf3cd4" providerId="ADAL" clId="{90ADF9E9-431D-499D-B3BA-2A62668BDB91}" dt="2023-05-30T14:47:47.924" v="1458" actId="1076"/>
      <pc:docMkLst>
        <pc:docMk/>
      </pc:docMkLst>
      <pc:sldChg chg="modSp mod">
        <pc:chgData name="Alberto Diana (MSC Technology Italia)" userId="45c75ee2-df38-43f0-a474-cf37cabf3cd4" providerId="ADAL" clId="{90ADF9E9-431D-499D-B3BA-2A62668BDB91}" dt="2023-05-30T14:47:47.924" v="1458" actId="1076"/>
        <pc:sldMkLst>
          <pc:docMk/>
          <pc:sldMk cId="3709258072" sldId="336"/>
        </pc:sldMkLst>
        <pc:spChg chg="mod">
          <ac:chgData name="Alberto Diana (MSC Technology Italia)" userId="45c75ee2-df38-43f0-a474-cf37cabf3cd4" providerId="ADAL" clId="{90ADF9E9-431D-499D-B3BA-2A62668BDB91}" dt="2023-04-21T12:52:45.709" v="69" actId="207"/>
          <ac:spMkLst>
            <pc:docMk/>
            <pc:sldMk cId="3709258072" sldId="336"/>
            <ac:spMk id="19" creationId="{6D6C1B81-A85D-769B-AE96-3218F3C7165F}"/>
          </ac:spMkLst>
        </pc:spChg>
        <pc:spChg chg="mod">
          <ac:chgData name="Alberto Diana (MSC Technology Italia)" userId="45c75ee2-df38-43f0-a474-cf37cabf3cd4" providerId="ADAL" clId="{90ADF9E9-431D-499D-B3BA-2A62668BDB91}" dt="2023-04-21T12:53:15.918" v="111" actId="20577"/>
          <ac:spMkLst>
            <pc:docMk/>
            <pc:sldMk cId="3709258072" sldId="336"/>
            <ac:spMk id="52" creationId="{12AE1B3E-A784-7589-DAAC-D50A68954C97}"/>
          </ac:spMkLst>
        </pc:spChg>
        <pc:spChg chg="mod">
          <ac:chgData name="Alberto Diana (MSC Technology Italia)" userId="45c75ee2-df38-43f0-a474-cf37cabf3cd4" providerId="ADAL" clId="{90ADF9E9-431D-499D-B3BA-2A62668BDB91}" dt="2023-04-21T12:53:29.290" v="132" actId="207"/>
          <ac:spMkLst>
            <pc:docMk/>
            <pc:sldMk cId="3709258072" sldId="336"/>
            <ac:spMk id="53" creationId="{C027B4E1-9209-0036-91F7-CC1F4386A2D5}"/>
          </ac:spMkLst>
        </pc:spChg>
        <pc:spChg chg="mod">
          <ac:chgData name="Alberto Diana (MSC Technology Italia)" userId="45c75ee2-df38-43f0-a474-cf37cabf3cd4" providerId="ADAL" clId="{90ADF9E9-431D-499D-B3BA-2A62668BDB91}" dt="2023-05-30T09:08:12.649" v="1310" actId="14100"/>
          <ac:spMkLst>
            <pc:docMk/>
            <pc:sldMk cId="3709258072" sldId="336"/>
            <ac:spMk id="54" creationId="{28A399C5-1D1B-C9BA-B564-185B4522548D}"/>
          </ac:spMkLst>
        </pc:spChg>
        <pc:picChg chg="mod">
          <ac:chgData name="Alberto Diana (MSC Technology Italia)" userId="45c75ee2-df38-43f0-a474-cf37cabf3cd4" providerId="ADAL" clId="{90ADF9E9-431D-499D-B3BA-2A62668BDB91}" dt="2023-04-21T13:44:27.719" v="682" actId="1076"/>
          <ac:picMkLst>
            <pc:docMk/>
            <pc:sldMk cId="3709258072" sldId="336"/>
            <ac:picMk id="24" creationId="{DA140AD3-5044-7BCD-6796-7FFA3F32F2DD}"/>
          </ac:picMkLst>
        </pc:picChg>
        <pc:picChg chg="mod">
          <ac:chgData name="Alberto Diana (MSC Technology Italia)" userId="45c75ee2-df38-43f0-a474-cf37cabf3cd4" providerId="ADAL" clId="{90ADF9E9-431D-499D-B3BA-2A62668BDB91}" dt="2023-05-30T14:47:47.924" v="1458" actId="1076"/>
          <ac:picMkLst>
            <pc:docMk/>
            <pc:sldMk cId="3709258072" sldId="336"/>
            <ac:picMk id="25" creationId="{2A0F3DC5-B71F-B831-3AF6-33D246172B9C}"/>
          </ac:picMkLst>
        </pc:picChg>
        <pc:picChg chg="mod">
          <ac:chgData name="Alberto Diana (MSC Technology Italia)" userId="45c75ee2-df38-43f0-a474-cf37cabf3cd4" providerId="ADAL" clId="{90ADF9E9-431D-499D-B3BA-2A62668BDB91}" dt="2023-04-21T13:44:53.677" v="694" actId="1076"/>
          <ac:picMkLst>
            <pc:docMk/>
            <pc:sldMk cId="3709258072" sldId="336"/>
            <ac:picMk id="56" creationId="{24271F1C-25E5-EE12-B146-710E3364112E}"/>
          </ac:picMkLst>
        </pc:picChg>
        <pc:picChg chg="mod">
          <ac:chgData name="Alberto Diana (MSC Technology Italia)" userId="45c75ee2-df38-43f0-a474-cf37cabf3cd4" providerId="ADAL" clId="{90ADF9E9-431D-499D-B3BA-2A62668BDB91}" dt="2023-04-21T13:44:30.057" v="684" actId="1076"/>
          <ac:picMkLst>
            <pc:docMk/>
            <pc:sldMk cId="3709258072" sldId="336"/>
            <ac:picMk id="58" creationId="{4031CE0B-B468-F255-8854-FA7E07F72BA0}"/>
          </ac:picMkLst>
        </pc:picChg>
        <pc:picChg chg="mod">
          <ac:chgData name="Alberto Diana (MSC Technology Italia)" userId="45c75ee2-df38-43f0-a474-cf37cabf3cd4" providerId="ADAL" clId="{90ADF9E9-431D-499D-B3BA-2A62668BDB91}" dt="2023-04-21T13:44:59.109" v="697" actId="1076"/>
          <ac:picMkLst>
            <pc:docMk/>
            <pc:sldMk cId="3709258072" sldId="336"/>
            <ac:picMk id="60" creationId="{DA9AC5E4-28FD-89A3-CA44-F57B69856EC5}"/>
          </ac:picMkLst>
        </pc:picChg>
        <pc:picChg chg="mod">
          <ac:chgData name="Alberto Diana (MSC Technology Italia)" userId="45c75ee2-df38-43f0-a474-cf37cabf3cd4" providerId="ADAL" clId="{90ADF9E9-431D-499D-B3BA-2A62668BDB91}" dt="2023-04-21T13:44:45.489" v="690" actId="14100"/>
          <ac:picMkLst>
            <pc:docMk/>
            <pc:sldMk cId="3709258072" sldId="336"/>
            <ac:picMk id="62" creationId="{0767CC2B-04E2-1EEF-BE0C-8C0DE757EE14}"/>
          </ac:picMkLst>
        </pc:picChg>
        <pc:picChg chg="mod">
          <ac:chgData name="Alberto Diana (MSC Technology Italia)" userId="45c75ee2-df38-43f0-a474-cf37cabf3cd4" providerId="ADAL" clId="{90ADF9E9-431D-499D-B3BA-2A62668BDB91}" dt="2023-05-30T14:47:21.785" v="1457" actId="1076"/>
          <ac:picMkLst>
            <pc:docMk/>
            <pc:sldMk cId="3709258072" sldId="336"/>
            <ac:picMk id="64" creationId="{D1B66856-C0A8-0163-5B30-F326D72DEB4B}"/>
          </ac:picMkLst>
        </pc:picChg>
      </pc:sldChg>
      <pc:sldChg chg="del">
        <pc:chgData name="Alberto Diana (MSC Technology Italia)" userId="45c75ee2-df38-43f0-a474-cf37cabf3cd4" providerId="ADAL" clId="{90ADF9E9-431D-499D-B3BA-2A62668BDB91}" dt="2023-04-21T12:35:57.584" v="2" actId="47"/>
        <pc:sldMkLst>
          <pc:docMk/>
          <pc:sldMk cId="1505661678" sldId="366"/>
        </pc:sldMkLst>
      </pc:sldChg>
      <pc:sldChg chg="delSp modSp add mod ord setBg">
        <pc:chgData name="Alberto Diana (MSC Technology Italia)" userId="45c75ee2-df38-43f0-a474-cf37cabf3cd4" providerId="ADAL" clId="{90ADF9E9-431D-499D-B3BA-2A62668BDB91}" dt="2023-05-10T09:08:42.462" v="1287" actId="1076"/>
        <pc:sldMkLst>
          <pc:docMk/>
          <pc:sldMk cId="251383669" sldId="375"/>
        </pc:sldMkLst>
        <pc:spChg chg="mod">
          <ac:chgData name="Alberto Diana (MSC Technology Italia)" userId="45c75ee2-df38-43f0-a474-cf37cabf3cd4" providerId="ADAL" clId="{90ADF9E9-431D-499D-B3BA-2A62668BDB91}" dt="2023-04-21T12:53:46.458" v="133" actId="20577"/>
          <ac:spMkLst>
            <pc:docMk/>
            <pc:sldMk cId="251383669" sldId="375"/>
            <ac:spMk id="31" creationId="{A3491B3D-3A90-4625-AB19-D345F6442CD4}"/>
          </ac:spMkLst>
        </pc:spChg>
        <pc:spChg chg="mod">
          <ac:chgData name="Alberto Diana (MSC Technology Italia)" userId="45c75ee2-df38-43f0-a474-cf37cabf3cd4" providerId="ADAL" clId="{90ADF9E9-431D-499D-B3BA-2A62668BDB91}" dt="2023-04-21T12:51:28.619" v="49" actId="207"/>
          <ac:spMkLst>
            <pc:docMk/>
            <pc:sldMk cId="251383669" sldId="375"/>
            <ac:spMk id="45" creationId="{18B571FE-C92E-4DAE-AA8B-8C598B03CA45}"/>
          </ac:spMkLst>
        </pc:spChg>
        <pc:spChg chg="mod">
          <ac:chgData name="Alberto Diana (MSC Technology Italia)" userId="45c75ee2-df38-43f0-a474-cf37cabf3cd4" providerId="ADAL" clId="{90ADF9E9-431D-499D-B3BA-2A62668BDB91}" dt="2023-04-21T12:51:40.065" v="52" actId="207"/>
          <ac:spMkLst>
            <pc:docMk/>
            <pc:sldMk cId="251383669" sldId="375"/>
            <ac:spMk id="46" creationId="{3001B91D-0DCB-4B1F-B083-4204667088F5}"/>
          </ac:spMkLst>
        </pc:spChg>
        <pc:grpChg chg="mod">
          <ac:chgData name="Alberto Diana (MSC Technology Italia)" userId="45c75ee2-df38-43f0-a474-cf37cabf3cd4" providerId="ADAL" clId="{90ADF9E9-431D-499D-B3BA-2A62668BDB91}" dt="2023-05-10T09:08:42.462" v="1287" actId="1076"/>
          <ac:grpSpMkLst>
            <pc:docMk/>
            <pc:sldMk cId="251383669" sldId="375"/>
            <ac:grpSpMk id="39" creationId="{0BFB43FC-7C11-484C-8F2B-6101F87FD6A3}"/>
          </ac:grpSpMkLst>
        </pc:grpChg>
        <pc:picChg chg="del">
          <ac:chgData name="Alberto Diana (MSC Technology Italia)" userId="45c75ee2-df38-43f0-a474-cf37cabf3cd4" providerId="ADAL" clId="{90ADF9E9-431D-499D-B3BA-2A62668BDB91}" dt="2023-04-21T12:51:20.182" v="47" actId="478"/>
          <ac:picMkLst>
            <pc:docMk/>
            <pc:sldMk cId="251383669" sldId="375"/>
            <ac:picMk id="1038" creationId="{788B52ED-ADA1-4C8D-B512-A320A8E55EB2}"/>
          </ac:picMkLst>
        </pc:picChg>
      </pc:sldChg>
      <pc:sldChg chg="add del setBg">
        <pc:chgData name="Alberto Diana (MSC Technology Italia)" userId="45c75ee2-df38-43f0-a474-cf37cabf3cd4" providerId="ADAL" clId="{90ADF9E9-431D-499D-B3BA-2A62668BDB91}" dt="2023-04-21T12:36:31.535" v="6" actId="47"/>
        <pc:sldMkLst>
          <pc:docMk/>
          <pc:sldMk cId="408066677" sldId="393"/>
        </pc:sldMkLst>
      </pc:sldChg>
      <pc:sldChg chg="modSp mod">
        <pc:chgData name="Alberto Diana (MSC Technology Italia)" userId="45c75ee2-df38-43f0-a474-cf37cabf3cd4" providerId="ADAL" clId="{90ADF9E9-431D-499D-B3BA-2A62668BDB91}" dt="2023-04-21T12:52:22.943" v="58" actId="207"/>
        <pc:sldMkLst>
          <pc:docMk/>
          <pc:sldMk cId="2760901544" sldId="496"/>
        </pc:sldMkLst>
        <pc:spChg chg="mod">
          <ac:chgData name="Alberto Diana (MSC Technology Italia)" userId="45c75ee2-df38-43f0-a474-cf37cabf3cd4" providerId="ADAL" clId="{90ADF9E9-431D-499D-B3BA-2A62668BDB91}" dt="2023-04-21T12:52:03.279" v="53" actId="207"/>
          <ac:spMkLst>
            <pc:docMk/>
            <pc:sldMk cId="2760901544" sldId="496"/>
            <ac:spMk id="15" creationId="{F535D7D3-43EF-45B8-9993-59D34893E696}"/>
          </ac:spMkLst>
        </pc:spChg>
        <pc:spChg chg="mod">
          <ac:chgData name="Alberto Diana (MSC Technology Italia)" userId="45c75ee2-df38-43f0-a474-cf37cabf3cd4" providerId="ADAL" clId="{90ADF9E9-431D-499D-B3BA-2A62668BDB91}" dt="2023-04-21T12:52:09.982" v="54" actId="207"/>
          <ac:spMkLst>
            <pc:docMk/>
            <pc:sldMk cId="2760901544" sldId="496"/>
            <ac:spMk id="21" creationId="{C0DFF501-F4A6-4BE6-8281-B103FE75C7D3}"/>
          </ac:spMkLst>
        </pc:spChg>
        <pc:spChg chg="mod">
          <ac:chgData name="Alberto Diana (MSC Technology Italia)" userId="45c75ee2-df38-43f0-a474-cf37cabf3cd4" providerId="ADAL" clId="{90ADF9E9-431D-499D-B3BA-2A62668BDB91}" dt="2023-04-21T12:52:17.806" v="57" actId="207"/>
          <ac:spMkLst>
            <pc:docMk/>
            <pc:sldMk cId="2760901544" sldId="496"/>
            <ac:spMk id="24" creationId="{4AE06032-3C1B-4DFD-8B53-E8E75218AEE3}"/>
          </ac:spMkLst>
        </pc:spChg>
        <pc:spChg chg="mod">
          <ac:chgData name="Alberto Diana (MSC Technology Italia)" userId="45c75ee2-df38-43f0-a474-cf37cabf3cd4" providerId="ADAL" clId="{90ADF9E9-431D-499D-B3BA-2A62668BDB91}" dt="2023-04-21T12:52:22.943" v="58" actId="207"/>
          <ac:spMkLst>
            <pc:docMk/>
            <pc:sldMk cId="2760901544" sldId="496"/>
            <ac:spMk id="32" creationId="{1CA24B2B-B348-4AB4-75D0-8B713CF36C37}"/>
          </ac:spMkLst>
        </pc:spChg>
      </pc:sldChg>
      <pc:sldChg chg="add del">
        <pc:chgData name="Alberto Diana (MSC Technology Italia)" userId="45c75ee2-df38-43f0-a474-cf37cabf3cd4" providerId="ADAL" clId="{90ADF9E9-431D-499D-B3BA-2A62668BDB91}" dt="2023-04-21T12:36:11.388" v="4"/>
        <pc:sldMkLst>
          <pc:docMk/>
          <pc:sldMk cId="94355262" sldId="497"/>
        </pc:sldMkLst>
      </pc:sldChg>
      <pc:sldChg chg="addSp delSp modSp add mod ord modClrScheme chgLayout">
        <pc:chgData name="Alberto Diana (MSC Technology Italia)" userId="45c75ee2-df38-43f0-a474-cf37cabf3cd4" providerId="ADAL" clId="{90ADF9E9-431D-499D-B3BA-2A62668BDB91}" dt="2023-04-21T13:41:27.651" v="656" actId="1076"/>
        <pc:sldMkLst>
          <pc:docMk/>
          <pc:sldMk cId="3585040039" sldId="497"/>
        </pc:sldMkLst>
        <pc:spChg chg="mod ord">
          <ac:chgData name="Alberto Diana (MSC Technology Italia)" userId="45c75ee2-df38-43f0-a474-cf37cabf3cd4" providerId="ADAL" clId="{90ADF9E9-431D-499D-B3BA-2A62668BDB91}" dt="2023-04-21T12:50:03.579" v="45" actId="26606"/>
          <ac:spMkLst>
            <pc:docMk/>
            <pc:sldMk cId="3585040039" sldId="497"/>
            <ac:spMk id="4" creationId="{C0053F93-AFFE-4074-AEC4-45A2070E2C09}"/>
          </ac:spMkLst>
        </pc:spChg>
        <pc:spChg chg="mod ord">
          <ac:chgData name="Alberto Diana (MSC Technology Italia)" userId="45c75ee2-df38-43f0-a474-cf37cabf3cd4" providerId="ADAL" clId="{90ADF9E9-431D-499D-B3BA-2A62668BDB91}" dt="2023-04-21T12:50:03.579" v="45" actId="26606"/>
          <ac:spMkLst>
            <pc:docMk/>
            <pc:sldMk cId="3585040039" sldId="497"/>
            <ac:spMk id="5" creationId="{347510DF-A6BD-4D25-858A-22A21D971F04}"/>
          </ac:spMkLst>
        </pc:spChg>
        <pc:spChg chg="mod ord">
          <ac:chgData name="Alberto Diana (MSC Technology Italia)" userId="45c75ee2-df38-43f0-a474-cf37cabf3cd4" providerId="ADAL" clId="{90ADF9E9-431D-499D-B3BA-2A62668BDB91}" dt="2023-04-21T12:50:03.579" v="45" actId="26606"/>
          <ac:spMkLst>
            <pc:docMk/>
            <pc:sldMk cId="3585040039" sldId="497"/>
            <ac:spMk id="7" creationId="{CFA31A7E-DA00-4F54-9E62-29832BF8012E}"/>
          </ac:spMkLst>
        </pc:spChg>
        <pc:spChg chg="ord">
          <ac:chgData name="Alberto Diana (MSC Technology Italia)" userId="45c75ee2-df38-43f0-a474-cf37cabf3cd4" providerId="ADAL" clId="{90ADF9E9-431D-499D-B3BA-2A62668BDB91}" dt="2023-04-21T12:50:03.579" v="45" actId="26606"/>
          <ac:spMkLst>
            <pc:docMk/>
            <pc:sldMk cId="3585040039" sldId="497"/>
            <ac:spMk id="9" creationId="{5C7C7860-CFC4-4AB1-8CEB-9ED89622AC28}"/>
          </ac:spMkLst>
        </pc:spChg>
        <pc:spChg chg="del mod">
          <ac:chgData name="Alberto Diana (MSC Technology Italia)" userId="45c75ee2-df38-43f0-a474-cf37cabf3cd4" providerId="ADAL" clId="{90ADF9E9-431D-499D-B3BA-2A62668BDB91}" dt="2023-04-21T12:43:45.881" v="39" actId="478"/>
          <ac:spMkLst>
            <pc:docMk/>
            <pc:sldMk cId="3585040039" sldId="497"/>
            <ac:spMk id="16" creationId="{6EA76A0F-C5E9-D3CD-1568-2378E79C0DA6}"/>
          </ac:spMkLst>
        </pc:spChg>
        <pc:spChg chg="del">
          <ac:chgData name="Alberto Diana (MSC Technology Italia)" userId="45c75ee2-df38-43f0-a474-cf37cabf3cd4" providerId="ADAL" clId="{90ADF9E9-431D-499D-B3BA-2A62668BDB91}" dt="2023-04-21T12:43:42.287" v="37" actId="478"/>
          <ac:spMkLst>
            <pc:docMk/>
            <pc:sldMk cId="3585040039" sldId="497"/>
            <ac:spMk id="21" creationId="{31B6E770-7FE0-1F14-106D-B36DE143D053}"/>
          </ac:spMkLst>
        </pc:spChg>
        <pc:spChg chg="mod">
          <ac:chgData name="Alberto Diana (MSC Technology Italia)" userId="45c75ee2-df38-43f0-a474-cf37cabf3cd4" providerId="ADAL" clId="{90ADF9E9-431D-499D-B3BA-2A62668BDB91}" dt="2023-04-21T12:50:03.579" v="45" actId="26606"/>
          <ac:spMkLst>
            <pc:docMk/>
            <pc:sldMk cId="3585040039" sldId="497"/>
            <ac:spMk id="35" creationId="{C3A255C7-A45F-B4BA-BE86-2F100B84B4C7}"/>
          </ac:spMkLst>
        </pc:spChg>
        <pc:spChg chg="del">
          <ac:chgData name="Alberto Diana (MSC Technology Italia)" userId="45c75ee2-df38-43f0-a474-cf37cabf3cd4" providerId="ADAL" clId="{90ADF9E9-431D-499D-B3BA-2A62668BDB91}" dt="2023-04-21T12:43:42.287" v="37" actId="478"/>
          <ac:spMkLst>
            <pc:docMk/>
            <pc:sldMk cId="3585040039" sldId="497"/>
            <ac:spMk id="52" creationId="{12AE1B3E-A784-7589-DAAC-D50A68954C97}"/>
          </ac:spMkLst>
        </pc:spChg>
        <pc:spChg chg="del">
          <ac:chgData name="Alberto Diana (MSC Technology Italia)" userId="45c75ee2-df38-43f0-a474-cf37cabf3cd4" providerId="ADAL" clId="{90ADF9E9-431D-499D-B3BA-2A62668BDB91}" dt="2023-04-21T12:43:42.287" v="37" actId="478"/>
          <ac:spMkLst>
            <pc:docMk/>
            <pc:sldMk cId="3585040039" sldId="497"/>
            <ac:spMk id="53" creationId="{C027B4E1-9209-0036-91F7-CC1F4386A2D5}"/>
          </ac:spMkLst>
        </pc:spChg>
        <pc:spChg chg="del">
          <ac:chgData name="Alberto Diana (MSC Technology Italia)" userId="45c75ee2-df38-43f0-a474-cf37cabf3cd4" providerId="ADAL" clId="{90ADF9E9-431D-499D-B3BA-2A62668BDB91}" dt="2023-04-21T12:43:47.894" v="40" actId="478"/>
          <ac:spMkLst>
            <pc:docMk/>
            <pc:sldMk cId="3585040039" sldId="497"/>
            <ac:spMk id="54" creationId="{28A399C5-1D1B-C9BA-B564-185B4522548D}"/>
          </ac:spMkLst>
        </pc:spChg>
        <pc:grpChg chg="del">
          <ac:chgData name="Alberto Diana (MSC Technology Italia)" userId="45c75ee2-df38-43f0-a474-cf37cabf3cd4" providerId="ADAL" clId="{90ADF9E9-431D-499D-B3BA-2A62668BDB91}" dt="2023-04-21T12:43:42.287" v="37" actId="478"/>
          <ac:grpSpMkLst>
            <pc:docMk/>
            <pc:sldMk cId="3585040039" sldId="497"/>
            <ac:grpSpMk id="17" creationId="{757F3F93-F761-1C76-D9C2-2DBEA98970A5}"/>
          </ac:grpSpMkLst>
        </pc:grpChg>
        <pc:picChg chg="add mod">
          <ac:chgData name="Alberto Diana (MSC Technology Italia)" userId="45c75ee2-df38-43f0-a474-cf37cabf3cd4" providerId="ADAL" clId="{90ADF9E9-431D-499D-B3BA-2A62668BDB91}" dt="2023-04-21T13:41:27.651" v="656" actId="1076"/>
          <ac:picMkLst>
            <pc:docMk/>
            <pc:sldMk cId="3585040039" sldId="497"/>
            <ac:picMk id="3" creationId="{5B563CE0-9D66-A60A-E72E-EF39FE357E72}"/>
          </ac:picMkLst>
        </pc:picChg>
        <pc:picChg chg="del">
          <ac:chgData name="Alberto Diana (MSC Technology Italia)" userId="45c75ee2-df38-43f0-a474-cf37cabf3cd4" providerId="ADAL" clId="{90ADF9E9-431D-499D-B3BA-2A62668BDB91}" dt="2023-04-21T12:43:34.664" v="32" actId="478"/>
          <ac:picMkLst>
            <pc:docMk/>
            <pc:sldMk cId="3585040039" sldId="497"/>
            <ac:picMk id="14" creationId="{ED5F403A-FA98-BD5C-2D0F-578E718658BF}"/>
          </ac:picMkLst>
        </pc:picChg>
        <pc:picChg chg="del">
          <ac:chgData name="Alberto Diana (MSC Technology Italia)" userId="45c75ee2-df38-43f0-a474-cf37cabf3cd4" providerId="ADAL" clId="{90ADF9E9-431D-499D-B3BA-2A62668BDB91}" dt="2023-04-21T12:43:39.269" v="35" actId="478"/>
          <ac:picMkLst>
            <pc:docMk/>
            <pc:sldMk cId="3585040039" sldId="497"/>
            <ac:picMk id="15" creationId="{BEE6D10E-0BD3-E7A6-B4F3-C6F5E6B7DDB9}"/>
          </ac:picMkLst>
        </pc:picChg>
        <pc:picChg chg="del">
          <ac:chgData name="Alberto Diana (MSC Technology Italia)" userId="45c75ee2-df38-43f0-a474-cf37cabf3cd4" providerId="ADAL" clId="{90ADF9E9-431D-499D-B3BA-2A62668BDB91}" dt="2023-04-21T12:43:38.146" v="34" actId="478"/>
          <ac:picMkLst>
            <pc:docMk/>
            <pc:sldMk cId="3585040039" sldId="497"/>
            <ac:picMk id="24" creationId="{DA140AD3-5044-7BCD-6796-7FFA3F32F2DD}"/>
          </ac:picMkLst>
        </pc:picChg>
        <pc:picChg chg="del">
          <ac:chgData name="Alberto Diana (MSC Technology Italia)" userId="45c75ee2-df38-43f0-a474-cf37cabf3cd4" providerId="ADAL" clId="{90ADF9E9-431D-499D-B3BA-2A62668BDB91}" dt="2023-04-21T12:43:38.146" v="34" actId="478"/>
          <ac:picMkLst>
            <pc:docMk/>
            <pc:sldMk cId="3585040039" sldId="497"/>
            <ac:picMk id="25" creationId="{2A0F3DC5-B71F-B831-3AF6-33D246172B9C}"/>
          </ac:picMkLst>
        </pc:picChg>
        <pc:picChg chg="del">
          <ac:chgData name="Alberto Diana (MSC Technology Italia)" userId="45c75ee2-df38-43f0-a474-cf37cabf3cd4" providerId="ADAL" clId="{90ADF9E9-431D-499D-B3BA-2A62668BDB91}" dt="2023-04-21T12:43:35.533" v="33" actId="478"/>
          <ac:picMkLst>
            <pc:docMk/>
            <pc:sldMk cId="3585040039" sldId="497"/>
            <ac:picMk id="43" creationId="{2077920F-7DDE-0ED0-886C-3F8BF4EE79CF}"/>
          </ac:picMkLst>
        </pc:picChg>
        <pc:picChg chg="del">
          <ac:chgData name="Alberto Diana (MSC Technology Italia)" userId="45c75ee2-df38-43f0-a474-cf37cabf3cd4" providerId="ADAL" clId="{90ADF9E9-431D-499D-B3BA-2A62668BDB91}" dt="2023-04-21T12:43:42.287" v="37" actId="478"/>
          <ac:picMkLst>
            <pc:docMk/>
            <pc:sldMk cId="3585040039" sldId="497"/>
            <ac:picMk id="45" creationId="{8322ABFE-9D9A-6E13-8254-2B2235B85587}"/>
          </ac:picMkLst>
        </pc:picChg>
        <pc:picChg chg="del">
          <ac:chgData name="Alberto Diana (MSC Technology Italia)" userId="45c75ee2-df38-43f0-a474-cf37cabf3cd4" providerId="ADAL" clId="{90ADF9E9-431D-499D-B3BA-2A62668BDB91}" dt="2023-04-21T12:43:42.287" v="37" actId="478"/>
          <ac:picMkLst>
            <pc:docMk/>
            <pc:sldMk cId="3585040039" sldId="497"/>
            <ac:picMk id="47" creationId="{30794111-700F-D3CA-E289-628C57EADE77}"/>
          </ac:picMkLst>
        </pc:picChg>
        <pc:picChg chg="del">
          <ac:chgData name="Alberto Diana (MSC Technology Italia)" userId="45c75ee2-df38-43f0-a474-cf37cabf3cd4" providerId="ADAL" clId="{90ADF9E9-431D-499D-B3BA-2A62668BDB91}" dt="2023-04-21T12:43:42.287" v="37" actId="478"/>
          <ac:picMkLst>
            <pc:docMk/>
            <pc:sldMk cId="3585040039" sldId="497"/>
            <ac:picMk id="49" creationId="{13D1B87E-BDE1-A394-9468-7311F4B20520}"/>
          </ac:picMkLst>
        </pc:picChg>
        <pc:picChg chg="del">
          <ac:chgData name="Alberto Diana (MSC Technology Italia)" userId="45c75ee2-df38-43f0-a474-cf37cabf3cd4" providerId="ADAL" clId="{90ADF9E9-431D-499D-B3BA-2A62668BDB91}" dt="2023-04-21T12:43:42.287" v="37" actId="478"/>
          <ac:picMkLst>
            <pc:docMk/>
            <pc:sldMk cId="3585040039" sldId="497"/>
            <ac:picMk id="51" creationId="{1C52E451-6CC2-BC7A-96C8-11609C0751F8}"/>
          </ac:picMkLst>
        </pc:picChg>
        <pc:picChg chg="del">
          <ac:chgData name="Alberto Diana (MSC Technology Italia)" userId="45c75ee2-df38-43f0-a474-cf37cabf3cd4" providerId="ADAL" clId="{90ADF9E9-431D-499D-B3BA-2A62668BDB91}" dt="2023-04-21T12:43:38.146" v="34" actId="478"/>
          <ac:picMkLst>
            <pc:docMk/>
            <pc:sldMk cId="3585040039" sldId="497"/>
            <ac:picMk id="56" creationId="{24271F1C-25E5-EE12-B146-710E3364112E}"/>
          </ac:picMkLst>
        </pc:picChg>
        <pc:picChg chg="del">
          <ac:chgData name="Alberto Diana (MSC Technology Italia)" userId="45c75ee2-df38-43f0-a474-cf37cabf3cd4" providerId="ADAL" clId="{90ADF9E9-431D-499D-B3BA-2A62668BDB91}" dt="2023-04-21T12:43:38.146" v="34" actId="478"/>
          <ac:picMkLst>
            <pc:docMk/>
            <pc:sldMk cId="3585040039" sldId="497"/>
            <ac:picMk id="58" creationId="{4031CE0B-B468-F255-8854-FA7E07F72BA0}"/>
          </ac:picMkLst>
        </pc:picChg>
        <pc:picChg chg="del">
          <ac:chgData name="Alberto Diana (MSC Technology Italia)" userId="45c75ee2-df38-43f0-a474-cf37cabf3cd4" providerId="ADAL" clId="{90ADF9E9-431D-499D-B3BA-2A62668BDB91}" dt="2023-04-21T12:43:38.146" v="34" actId="478"/>
          <ac:picMkLst>
            <pc:docMk/>
            <pc:sldMk cId="3585040039" sldId="497"/>
            <ac:picMk id="60" creationId="{DA9AC5E4-28FD-89A3-CA44-F57B69856EC5}"/>
          </ac:picMkLst>
        </pc:picChg>
        <pc:picChg chg="del">
          <ac:chgData name="Alberto Diana (MSC Technology Italia)" userId="45c75ee2-df38-43f0-a474-cf37cabf3cd4" providerId="ADAL" clId="{90ADF9E9-431D-499D-B3BA-2A62668BDB91}" dt="2023-04-21T12:43:38.146" v="34" actId="478"/>
          <ac:picMkLst>
            <pc:docMk/>
            <pc:sldMk cId="3585040039" sldId="497"/>
            <ac:picMk id="62" creationId="{0767CC2B-04E2-1EEF-BE0C-8C0DE757EE14}"/>
          </ac:picMkLst>
        </pc:picChg>
        <pc:picChg chg="del">
          <ac:chgData name="Alberto Diana (MSC Technology Italia)" userId="45c75ee2-df38-43f0-a474-cf37cabf3cd4" providerId="ADAL" clId="{90ADF9E9-431D-499D-B3BA-2A62668BDB91}" dt="2023-04-21T12:43:38.146" v="34" actId="478"/>
          <ac:picMkLst>
            <pc:docMk/>
            <pc:sldMk cId="3585040039" sldId="497"/>
            <ac:picMk id="64" creationId="{D1B66856-C0A8-0163-5B30-F326D72DEB4B}"/>
          </ac:picMkLst>
        </pc:picChg>
      </pc:sldChg>
      <pc:sldChg chg="add del setBg">
        <pc:chgData name="Alberto Diana (MSC Technology Italia)" userId="45c75ee2-df38-43f0-a474-cf37cabf3cd4" providerId="ADAL" clId="{90ADF9E9-431D-499D-B3BA-2A62668BDB91}" dt="2023-04-21T12:54:34.762" v="137"/>
        <pc:sldMkLst>
          <pc:docMk/>
          <pc:sldMk cId="98294993" sldId="498"/>
        </pc:sldMkLst>
      </pc:sldChg>
      <pc:sldChg chg="add del setBg">
        <pc:chgData name="Alberto Diana (MSC Technology Italia)" userId="45c75ee2-df38-43f0-a474-cf37cabf3cd4" providerId="ADAL" clId="{90ADF9E9-431D-499D-B3BA-2A62668BDB91}" dt="2023-04-21T12:54:41.233" v="139"/>
        <pc:sldMkLst>
          <pc:docMk/>
          <pc:sldMk cId="140340868" sldId="498"/>
        </pc:sldMkLst>
      </pc:sldChg>
      <pc:sldChg chg="addSp delSp modSp add mod setBg modClrScheme chgLayout">
        <pc:chgData name="Alberto Diana (MSC Technology Italia)" userId="45c75ee2-df38-43f0-a474-cf37cabf3cd4" providerId="ADAL" clId="{90ADF9E9-431D-499D-B3BA-2A62668BDB91}" dt="2023-05-10T09:06:39.096" v="1285" actId="207"/>
        <pc:sldMkLst>
          <pc:docMk/>
          <pc:sldMk cId="484592630" sldId="498"/>
        </pc:sldMkLst>
        <pc:spChg chg="mod ord">
          <ac:chgData name="Alberto Diana (MSC Technology Italia)" userId="45c75ee2-df38-43f0-a474-cf37cabf3cd4" providerId="ADAL" clId="{90ADF9E9-431D-499D-B3BA-2A62668BDB91}" dt="2023-04-21T12:58:57.939" v="186" actId="26606"/>
          <ac:spMkLst>
            <pc:docMk/>
            <pc:sldMk cId="484592630" sldId="498"/>
            <ac:spMk id="2" creationId="{99142313-AF6F-4809-A18B-AA5B440D9610}"/>
          </ac:spMkLst>
        </pc:spChg>
        <pc:spChg chg="del mod">
          <ac:chgData name="Alberto Diana (MSC Technology Italia)" userId="45c75ee2-df38-43f0-a474-cf37cabf3cd4" providerId="ADAL" clId="{90ADF9E9-431D-499D-B3BA-2A62668BDB91}" dt="2023-04-21T13:09:22.452" v="278" actId="478"/>
          <ac:spMkLst>
            <pc:docMk/>
            <pc:sldMk cId="484592630" sldId="498"/>
            <ac:spMk id="3" creationId="{889EFAD9-3674-48F2-964C-819C49A2A14D}"/>
          </ac:spMkLst>
        </pc:spChg>
        <pc:spChg chg="mod ord">
          <ac:chgData name="Alberto Diana (MSC Technology Italia)" userId="45c75ee2-df38-43f0-a474-cf37cabf3cd4" providerId="ADAL" clId="{90ADF9E9-431D-499D-B3BA-2A62668BDB91}" dt="2023-04-21T12:58:57.939" v="186" actId="26606"/>
          <ac:spMkLst>
            <pc:docMk/>
            <pc:sldMk cId="484592630" sldId="498"/>
            <ac:spMk id="4" creationId="{D551840B-3603-42E7-824C-B940185BE894}"/>
          </ac:spMkLst>
        </pc:spChg>
        <pc:spChg chg="add del mod">
          <ac:chgData name="Alberto Diana (MSC Technology Italia)" userId="45c75ee2-df38-43f0-a474-cf37cabf3cd4" providerId="ADAL" clId="{90ADF9E9-431D-499D-B3BA-2A62668BDB91}" dt="2023-04-21T13:36:40.975" v="543" actId="478"/>
          <ac:spMkLst>
            <pc:docMk/>
            <pc:sldMk cId="484592630" sldId="498"/>
            <ac:spMk id="6" creationId="{02215D3D-AEDD-E80A-0D0A-3F2734FE37B0}"/>
          </ac:spMkLst>
        </pc:spChg>
        <pc:spChg chg="add mod">
          <ac:chgData name="Alberto Diana (MSC Technology Italia)" userId="45c75ee2-df38-43f0-a474-cf37cabf3cd4" providerId="ADAL" clId="{90ADF9E9-431D-499D-B3BA-2A62668BDB91}" dt="2023-05-10T09:06:39.096" v="1285" actId="207"/>
          <ac:spMkLst>
            <pc:docMk/>
            <pc:sldMk cId="484592630" sldId="498"/>
            <ac:spMk id="7" creationId="{6478D303-382B-78F3-7C0C-904A545BFB95}"/>
          </ac:spMkLst>
        </pc:spChg>
        <pc:spChg chg="add mod">
          <ac:chgData name="Alberto Diana (MSC Technology Italia)" userId="45c75ee2-df38-43f0-a474-cf37cabf3cd4" providerId="ADAL" clId="{90ADF9E9-431D-499D-B3BA-2A62668BDB91}" dt="2023-05-10T09:05:42.744" v="1282" actId="207"/>
          <ac:spMkLst>
            <pc:docMk/>
            <pc:sldMk cId="484592630" sldId="498"/>
            <ac:spMk id="8" creationId="{90154A17-C151-A1F4-B5D5-008DC6BBBC95}"/>
          </ac:spMkLst>
        </pc:spChg>
        <pc:spChg chg="add mod">
          <ac:chgData name="Alberto Diana (MSC Technology Italia)" userId="45c75ee2-df38-43f0-a474-cf37cabf3cd4" providerId="ADAL" clId="{90ADF9E9-431D-499D-B3BA-2A62668BDB91}" dt="2023-05-10T08:50:15.078" v="701" actId="208"/>
          <ac:spMkLst>
            <pc:docMk/>
            <pc:sldMk cId="484592630" sldId="498"/>
            <ac:spMk id="9" creationId="{CE05B97A-508D-6F6A-7F4C-4103E4DB024C}"/>
          </ac:spMkLst>
        </pc:spChg>
        <pc:spChg chg="add mod">
          <ac:chgData name="Alberto Diana (MSC Technology Italia)" userId="45c75ee2-df38-43f0-a474-cf37cabf3cd4" providerId="ADAL" clId="{90ADF9E9-431D-499D-B3BA-2A62668BDB91}" dt="2023-05-10T08:50:17.367" v="702" actId="208"/>
          <ac:spMkLst>
            <pc:docMk/>
            <pc:sldMk cId="484592630" sldId="498"/>
            <ac:spMk id="10" creationId="{968158DE-3700-25B5-1272-59C48EC07D9A}"/>
          </ac:spMkLst>
        </pc:spChg>
        <pc:spChg chg="del">
          <ac:chgData name="Alberto Diana (MSC Technology Italia)" userId="45c75ee2-df38-43f0-a474-cf37cabf3cd4" providerId="ADAL" clId="{90ADF9E9-431D-499D-B3BA-2A62668BDB91}" dt="2023-04-21T12:56:14.181" v="167" actId="478"/>
          <ac:spMkLst>
            <pc:docMk/>
            <pc:sldMk cId="484592630" sldId="498"/>
            <ac:spMk id="12" creationId="{580555EE-D85A-4078-8F54-31F1A9F11F1D}"/>
          </ac:spMkLst>
        </pc:spChg>
        <pc:spChg chg="mod">
          <ac:chgData name="Alberto Diana (MSC Technology Italia)" userId="45c75ee2-df38-43f0-a474-cf37cabf3cd4" providerId="ADAL" clId="{90ADF9E9-431D-499D-B3BA-2A62668BDB91}" dt="2023-04-21T12:55:52.710" v="155" actId="1076"/>
          <ac:spMkLst>
            <pc:docMk/>
            <pc:sldMk cId="484592630" sldId="498"/>
            <ac:spMk id="13" creationId="{BF419579-B5B9-48A1-9834-5BEFF0CB3D91}"/>
          </ac:spMkLst>
        </pc:spChg>
        <pc:spChg chg="add del">
          <ac:chgData name="Alberto Diana (MSC Technology Italia)" userId="45c75ee2-df38-43f0-a474-cf37cabf3cd4" providerId="ADAL" clId="{90ADF9E9-431D-499D-B3BA-2A62668BDB91}" dt="2023-04-21T12:56:07.389" v="163" actId="478"/>
          <ac:spMkLst>
            <pc:docMk/>
            <pc:sldMk cId="484592630" sldId="498"/>
            <ac:spMk id="14" creationId="{D700EDD5-E5DC-4192-A653-52A4D03CFDF8}"/>
          </ac:spMkLst>
        </pc:spChg>
        <pc:spChg chg="mod">
          <ac:chgData name="Alberto Diana (MSC Technology Italia)" userId="45c75ee2-df38-43f0-a474-cf37cabf3cd4" providerId="ADAL" clId="{90ADF9E9-431D-499D-B3BA-2A62668BDB91}" dt="2023-04-21T12:56:31.746" v="171" actId="14100"/>
          <ac:spMkLst>
            <pc:docMk/>
            <pc:sldMk cId="484592630" sldId="498"/>
            <ac:spMk id="15" creationId="{C124CECC-DB48-4F30-9F8F-75303E3AA5D5}"/>
          </ac:spMkLst>
        </pc:spChg>
        <pc:spChg chg="add del mod">
          <ac:chgData name="Alberto Diana (MSC Technology Italia)" userId="45c75ee2-df38-43f0-a474-cf37cabf3cd4" providerId="ADAL" clId="{90ADF9E9-431D-499D-B3BA-2A62668BDB91}" dt="2023-04-21T12:56:05.976" v="162" actId="478"/>
          <ac:spMkLst>
            <pc:docMk/>
            <pc:sldMk cId="484592630" sldId="498"/>
            <ac:spMk id="16" creationId="{B2B5661F-B838-426B-95E0-A414D7F48B49}"/>
          </ac:spMkLst>
        </pc:spChg>
        <pc:spChg chg="mod">
          <ac:chgData name="Alberto Diana (MSC Technology Italia)" userId="45c75ee2-df38-43f0-a474-cf37cabf3cd4" providerId="ADAL" clId="{90ADF9E9-431D-499D-B3BA-2A62668BDB91}" dt="2023-04-21T12:56:37.050" v="173" actId="14100"/>
          <ac:spMkLst>
            <pc:docMk/>
            <pc:sldMk cId="484592630" sldId="498"/>
            <ac:spMk id="17" creationId="{A101F3F2-3BD6-4EA2-AD4D-C2EBB9784C50}"/>
          </ac:spMkLst>
        </pc:spChg>
        <pc:spChg chg="add del">
          <ac:chgData name="Alberto Diana (MSC Technology Italia)" userId="45c75ee2-df38-43f0-a474-cf37cabf3cd4" providerId="ADAL" clId="{90ADF9E9-431D-499D-B3BA-2A62668BDB91}" dt="2023-04-21T12:56:12.072" v="166" actId="478"/>
          <ac:spMkLst>
            <pc:docMk/>
            <pc:sldMk cId="484592630" sldId="498"/>
            <ac:spMk id="18" creationId="{A5B5EF8E-4783-418F-99A7-EEB3862C56C9}"/>
          </ac:spMkLst>
        </pc:spChg>
        <pc:spChg chg="del mod">
          <ac:chgData name="Alberto Diana (MSC Technology Italia)" userId="45c75ee2-df38-43f0-a474-cf37cabf3cd4" providerId="ADAL" clId="{90ADF9E9-431D-499D-B3BA-2A62668BDB91}" dt="2023-04-21T12:58:34.412" v="180" actId="478"/>
          <ac:spMkLst>
            <pc:docMk/>
            <pc:sldMk cId="484592630" sldId="498"/>
            <ac:spMk id="19" creationId="{6E799355-35E2-4804-89CC-30BC33CD7EB1}"/>
          </ac:spMkLst>
        </pc:spChg>
        <pc:spChg chg="mod ord">
          <ac:chgData name="Alberto Diana (MSC Technology Italia)" userId="45c75ee2-df38-43f0-a474-cf37cabf3cd4" providerId="ADAL" clId="{90ADF9E9-431D-499D-B3BA-2A62668BDB91}" dt="2023-04-21T12:58:57.939" v="186" actId="26606"/>
          <ac:spMkLst>
            <pc:docMk/>
            <pc:sldMk cId="484592630" sldId="498"/>
            <ac:spMk id="20" creationId="{55E4EE13-E18C-4A89-9BC4-C6523A05D359}"/>
          </ac:spMkLst>
        </pc:spChg>
        <pc:spChg chg="del">
          <ac:chgData name="Alberto Diana (MSC Technology Italia)" userId="45c75ee2-df38-43f0-a474-cf37cabf3cd4" providerId="ADAL" clId="{90ADF9E9-431D-499D-B3BA-2A62668BDB91}" dt="2023-04-21T12:56:04.005" v="161" actId="478"/>
          <ac:spMkLst>
            <pc:docMk/>
            <pc:sldMk cId="484592630" sldId="498"/>
            <ac:spMk id="21" creationId="{FAC81C46-F402-467A-B227-F01CA976AA95}"/>
          </ac:spMkLst>
        </pc:spChg>
        <pc:spChg chg="mod">
          <ac:chgData name="Alberto Diana (MSC Technology Italia)" userId="45c75ee2-df38-43f0-a474-cf37cabf3cd4" providerId="ADAL" clId="{90ADF9E9-431D-499D-B3BA-2A62668BDB91}" dt="2023-04-21T12:56:01.364" v="159" actId="1076"/>
          <ac:spMkLst>
            <pc:docMk/>
            <pc:sldMk cId="484592630" sldId="498"/>
            <ac:spMk id="22" creationId="{2096CC9E-9665-4DAE-B343-E63C57D62929}"/>
          </ac:spMkLst>
        </pc:spChg>
        <pc:spChg chg="del mod">
          <ac:chgData name="Alberto Diana (MSC Technology Italia)" userId="45c75ee2-df38-43f0-a474-cf37cabf3cd4" providerId="ADAL" clId="{90ADF9E9-431D-499D-B3BA-2A62668BDB91}" dt="2023-04-21T12:56:16.150" v="168" actId="478"/>
          <ac:spMkLst>
            <pc:docMk/>
            <pc:sldMk cId="484592630" sldId="498"/>
            <ac:spMk id="23" creationId="{188D9F00-968A-40C8-BA15-7F57C02736AF}"/>
          </ac:spMkLst>
        </pc:spChg>
        <pc:spChg chg="add del mod">
          <ac:chgData name="Alberto Diana (MSC Technology Italia)" userId="45c75ee2-df38-43f0-a474-cf37cabf3cd4" providerId="ADAL" clId="{90ADF9E9-431D-499D-B3BA-2A62668BDB91}" dt="2023-04-21T12:59:46.260" v="214"/>
          <ac:spMkLst>
            <pc:docMk/>
            <pc:sldMk cId="484592630" sldId="498"/>
            <ac:spMk id="24" creationId="{77D943A3-36F9-92AD-38A4-E8C9B0AB6E58}"/>
          </ac:spMkLst>
        </pc:spChg>
        <pc:spChg chg="add del mod">
          <ac:chgData name="Alberto Diana (MSC Technology Italia)" userId="45c75ee2-df38-43f0-a474-cf37cabf3cd4" providerId="ADAL" clId="{90ADF9E9-431D-499D-B3BA-2A62668BDB91}" dt="2023-04-21T12:58:51.029" v="185" actId="26606"/>
          <ac:spMkLst>
            <pc:docMk/>
            <pc:sldMk cId="484592630" sldId="498"/>
            <ac:spMk id="25" creationId="{920F791A-0EDD-73ED-4A2C-5E2F21363099}"/>
          </ac:spMkLst>
        </pc:spChg>
        <pc:spChg chg="add del mod">
          <ac:chgData name="Alberto Diana (MSC Technology Italia)" userId="45c75ee2-df38-43f0-a474-cf37cabf3cd4" providerId="ADAL" clId="{90ADF9E9-431D-499D-B3BA-2A62668BDB91}" dt="2023-04-21T13:09:12.313" v="272" actId="478"/>
          <ac:spMkLst>
            <pc:docMk/>
            <pc:sldMk cId="484592630" sldId="498"/>
            <ac:spMk id="26" creationId="{FBE6FD8D-E42B-6924-FE16-927C78C99E16}"/>
          </ac:spMkLst>
        </pc:spChg>
        <pc:spChg chg="add del mod">
          <ac:chgData name="Alberto Diana (MSC Technology Italia)" userId="45c75ee2-df38-43f0-a474-cf37cabf3cd4" providerId="ADAL" clId="{90ADF9E9-431D-499D-B3BA-2A62668BDB91}" dt="2023-04-21T12:58:51.029" v="185" actId="26606"/>
          <ac:spMkLst>
            <pc:docMk/>
            <pc:sldMk cId="484592630" sldId="498"/>
            <ac:spMk id="27" creationId="{B9186202-8D8A-04B2-B34A-34202363C874}"/>
          </ac:spMkLst>
        </pc:spChg>
        <pc:spChg chg="add del mod">
          <ac:chgData name="Alberto Diana (MSC Technology Italia)" userId="45c75ee2-df38-43f0-a474-cf37cabf3cd4" providerId="ADAL" clId="{90ADF9E9-431D-499D-B3BA-2A62668BDB91}" dt="2023-04-21T13:01:41.426" v="239" actId="478"/>
          <ac:spMkLst>
            <pc:docMk/>
            <pc:sldMk cId="484592630" sldId="498"/>
            <ac:spMk id="29" creationId="{497589B9-5350-3E9B-1227-C450215622CA}"/>
          </ac:spMkLst>
        </pc:spChg>
        <pc:spChg chg="add del mod">
          <ac:chgData name="Alberto Diana (MSC Technology Italia)" userId="45c75ee2-df38-43f0-a474-cf37cabf3cd4" providerId="ADAL" clId="{90ADF9E9-431D-499D-B3BA-2A62668BDB91}" dt="2023-04-21T13:01:49.239" v="241" actId="478"/>
          <ac:spMkLst>
            <pc:docMk/>
            <pc:sldMk cId="484592630" sldId="498"/>
            <ac:spMk id="30" creationId="{B2261024-845D-2547-562A-A395205C9726}"/>
          </ac:spMkLst>
        </pc:spChg>
        <pc:spChg chg="add del">
          <ac:chgData name="Alberto Diana (MSC Technology Italia)" userId="45c75ee2-df38-43f0-a474-cf37cabf3cd4" providerId="ADAL" clId="{90ADF9E9-431D-499D-B3BA-2A62668BDB91}" dt="2023-04-21T13:03:54.913" v="263" actId="11529"/>
          <ac:spMkLst>
            <pc:docMk/>
            <pc:sldMk cId="484592630" sldId="498"/>
            <ac:spMk id="31" creationId="{3F4D28A4-1488-60C9-6CE8-08A61D5C6965}"/>
          </ac:spMkLst>
        </pc:spChg>
        <pc:spChg chg="add del mod">
          <ac:chgData name="Alberto Diana (MSC Technology Italia)" userId="45c75ee2-df38-43f0-a474-cf37cabf3cd4" providerId="ADAL" clId="{90ADF9E9-431D-499D-B3BA-2A62668BDB91}" dt="2023-04-21T13:26:26.764" v="388" actId="478"/>
          <ac:spMkLst>
            <pc:docMk/>
            <pc:sldMk cId="484592630" sldId="498"/>
            <ac:spMk id="34" creationId="{A8CF7C3B-30CA-FCA4-1C21-BEB480961C69}"/>
          </ac:spMkLst>
        </pc:spChg>
        <pc:spChg chg="add del mod">
          <ac:chgData name="Alberto Diana (MSC Technology Italia)" userId="45c75ee2-df38-43f0-a474-cf37cabf3cd4" providerId="ADAL" clId="{90ADF9E9-431D-499D-B3BA-2A62668BDB91}" dt="2023-04-21T13:33:28.454" v="502" actId="478"/>
          <ac:spMkLst>
            <pc:docMk/>
            <pc:sldMk cId="484592630" sldId="498"/>
            <ac:spMk id="35" creationId="{C9446AB0-32FB-AD72-F8B6-2E25587F20FD}"/>
          </ac:spMkLst>
        </pc:spChg>
        <pc:spChg chg="add del mod">
          <ac:chgData name="Alberto Diana (MSC Technology Italia)" userId="45c75ee2-df38-43f0-a474-cf37cabf3cd4" providerId="ADAL" clId="{90ADF9E9-431D-499D-B3BA-2A62668BDB91}" dt="2023-04-21T13:34:23.758" v="511" actId="478"/>
          <ac:spMkLst>
            <pc:docMk/>
            <pc:sldMk cId="484592630" sldId="498"/>
            <ac:spMk id="37" creationId="{A568AE51-E570-0A93-D2B4-9925BB5AA2B2}"/>
          </ac:spMkLst>
        </pc:spChg>
        <pc:spChg chg="add del mod">
          <ac:chgData name="Alberto Diana (MSC Technology Italia)" userId="45c75ee2-df38-43f0-a474-cf37cabf3cd4" providerId="ADAL" clId="{90ADF9E9-431D-499D-B3BA-2A62668BDB91}" dt="2023-04-21T13:35:34.312" v="529" actId="11529"/>
          <ac:spMkLst>
            <pc:docMk/>
            <pc:sldMk cId="484592630" sldId="498"/>
            <ac:spMk id="39" creationId="{0ECF14BA-99B4-B485-2F4D-3C639C0328A8}"/>
          </ac:spMkLst>
        </pc:spChg>
        <pc:spChg chg="add del mod">
          <ac:chgData name="Alberto Diana (MSC Technology Italia)" userId="45c75ee2-df38-43f0-a474-cf37cabf3cd4" providerId="ADAL" clId="{90ADF9E9-431D-499D-B3BA-2A62668BDB91}" dt="2023-04-21T13:35:31.345" v="521" actId="478"/>
          <ac:spMkLst>
            <pc:docMk/>
            <pc:sldMk cId="484592630" sldId="498"/>
            <ac:spMk id="41" creationId="{59D3F3A1-E310-DC7A-3BBA-AF5EECEDE5A4}"/>
          </ac:spMkLst>
        </pc:spChg>
        <pc:spChg chg="add mod">
          <ac:chgData name="Alberto Diana (MSC Technology Italia)" userId="45c75ee2-df38-43f0-a474-cf37cabf3cd4" providerId="ADAL" clId="{90ADF9E9-431D-499D-B3BA-2A62668BDB91}" dt="2023-05-10T08:50:05.982" v="698" actId="208"/>
          <ac:spMkLst>
            <pc:docMk/>
            <pc:sldMk cId="484592630" sldId="498"/>
            <ac:spMk id="42" creationId="{F26AE19A-92EA-D424-56C3-EF23C228447C}"/>
          </ac:spMkLst>
        </pc:spChg>
        <pc:spChg chg="add del mod">
          <ac:chgData name="Alberto Diana (MSC Technology Italia)" userId="45c75ee2-df38-43f0-a474-cf37cabf3cd4" providerId="ADAL" clId="{90ADF9E9-431D-499D-B3BA-2A62668BDB91}" dt="2023-04-21T13:36:43.821" v="544" actId="478"/>
          <ac:spMkLst>
            <pc:docMk/>
            <pc:sldMk cId="484592630" sldId="498"/>
            <ac:spMk id="44" creationId="{E74BB33E-3723-B848-C336-10B33B9A4F4F}"/>
          </ac:spMkLst>
        </pc:spChg>
        <pc:spChg chg="add del">
          <ac:chgData name="Alberto Diana (MSC Technology Italia)" userId="45c75ee2-df38-43f0-a474-cf37cabf3cd4" providerId="ADAL" clId="{90ADF9E9-431D-499D-B3BA-2A62668BDB91}" dt="2023-04-21T13:42:18.988" v="658" actId="22"/>
          <ac:spMkLst>
            <pc:docMk/>
            <pc:sldMk cId="484592630" sldId="498"/>
            <ac:spMk id="46" creationId="{EE8BC329-619B-28FD-6404-D6961670594D}"/>
          </ac:spMkLst>
        </pc:spChg>
        <pc:grpChg chg="add del mod">
          <ac:chgData name="Alberto Diana (MSC Technology Italia)" userId="45c75ee2-df38-43f0-a474-cf37cabf3cd4" providerId="ADAL" clId="{90ADF9E9-431D-499D-B3BA-2A62668BDB91}" dt="2023-04-21T12:58:34.910" v="181" actId="478"/>
          <ac:grpSpMkLst>
            <pc:docMk/>
            <pc:sldMk cId="484592630" sldId="498"/>
            <ac:grpSpMk id="11" creationId="{AF4C85E5-E032-460F-B120-86813E50D852}"/>
          </ac:grpSpMkLst>
        </pc:grpChg>
        <pc:graphicFrameChg chg="add del modGraphic">
          <ac:chgData name="Alberto Diana (MSC Technology Italia)" userId="45c75ee2-df38-43f0-a474-cf37cabf3cd4" providerId="ADAL" clId="{90ADF9E9-431D-499D-B3BA-2A62668BDB91}" dt="2023-04-21T13:34:22.530" v="510" actId="1032"/>
          <ac:graphicFrameMkLst>
            <pc:docMk/>
            <pc:sldMk cId="484592630" sldId="498"/>
            <ac:graphicFrameMk id="38" creationId="{2210B022-8335-58B7-BE0E-EF8505EA8134}"/>
          </ac:graphicFrameMkLst>
        </pc:graphicFrameChg>
        <pc:picChg chg="add del mod">
          <ac:chgData name="Alberto Diana (MSC Technology Italia)" userId="45c75ee2-df38-43f0-a474-cf37cabf3cd4" providerId="ADAL" clId="{90ADF9E9-431D-499D-B3BA-2A62668BDB91}" dt="2023-04-21T13:09:20.654" v="276" actId="478"/>
          <ac:picMkLst>
            <pc:docMk/>
            <pc:sldMk cId="484592630" sldId="498"/>
            <ac:picMk id="5" creationId="{E4F7ACD9-A465-49B2-46C9-08E757BBD593}"/>
          </ac:picMkLst>
        </pc:picChg>
        <pc:picChg chg="del mod">
          <ac:chgData name="Alberto Diana (MSC Technology Italia)" userId="45c75ee2-df38-43f0-a474-cf37cabf3cd4" providerId="ADAL" clId="{90ADF9E9-431D-499D-B3BA-2A62668BDB91}" dt="2023-04-21T12:55:18.262" v="144" actId="478"/>
          <ac:picMkLst>
            <pc:docMk/>
            <pc:sldMk cId="484592630" sldId="498"/>
            <ac:picMk id="28" creationId="{7AE9AF72-8175-4A45-A4AB-4AEC5C87CBE5}"/>
          </ac:picMkLst>
        </pc:picChg>
        <pc:picChg chg="add del mod">
          <ac:chgData name="Alberto Diana (MSC Technology Italia)" userId="45c75ee2-df38-43f0-a474-cf37cabf3cd4" providerId="ADAL" clId="{90ADF9E9-431D-499D-B3BA-2A62668BDB91}" dt="2023-04-21T13:33:29.069" v="503" actId="478"/>
          <ac:picMkLst>
            <pc:docMk/>
            <pc:sldMk cId="484592630" sldId="498"/>
            <ac:picMk id="33" creationId="{6852B9F9-5044-FFDF-7B74-C957A46CCEB7}"/>
          </ac:picMkLst>
        </pc:picChg>
      </pc:sldChg>
      <pc:sldChg chg="modSp add mod ord setBg">
        <pc:chgData name="Alberto Diana (MSC Technology Italia)" userId="45c75ee2-df38-43f0-a474-cf37cabf3cd4" providerId="ADAL" clId="{90ADF9E9-431D-499D-B3BA-2A62668BDB91}" dt="2023-05-30T09:16:55.291" v="1312"/>
        <pc:sldMkLst>
          <pc:docMk/>
          <pc:sldMk cId="623043441" sldId="499"/>
        </pc:sldMkLst>
        <pc:spChg chg="mod">
          <ac:chgData name="Alberto Diana (MSC Technology Italia)" userId="45c75ee2-df38-43f0-a474-cf37cabf3cd4" providerId="ADAL" clId="{90ADF9E9-431D-499D-B3BA-2A62668BDB91}" dt="2023-04-21T13:42:33.381" v="660" actId="207"/>
          <ac:spMkLst>
            <pc:docMk/>
            <pc:sldMk cId="623043441" sldId="499"/>
            <ac:spMk id="6" creationId="{8A04213C-9405-4611-B142-120E61EB37B3}"/>
          </ac:spMkLst>
        </pc:spChg>
        <pc:spChg chg="mod">
          <ac:chgData name="Alberto Diana (MSC Technology Italia)" userId="45c75ee2-df38-43f0-a474-cf37cabf3cd4" providerId="ADAL" clId="{90ADF9E9-431D-499D-B3BA-2A62668BDB91}" dt="2023-04-21T13:43:17.631" v="677" actId="121"/>
          <ac:spMkLst>
            <pc:docMk/>
            <pc:sldMk cId="623043441" sldId="499"/>
            <ac:spMk id="12" creationId="{18A7EC12-CCAF-45F3-9C2B-239446865A78}"/>
          </ac:spMkLst>
        </pc:spChg>
        <pc:spChg chg="mod">
          <ac:chgData name="Alberto Diana (MSC Technology Italia)" userId="45c75ee2-df38-43f0-a474-cf37cabf3cd4" providerId="ADAL" clId="{90ADF9E9-431D-499D-B3BA-2A62668BDB91}" dt="2023-04-21T13:42:39.193" v="661" actId="207"/>
          <ac:spMkLst>
            <pc:docMk/>
            <pc:sldMk cId="623043441" sldId="499"/>
            <ac:spMk id="25" creationId="{3A53ECF8-B813-4BE9-94DC-6814C231273C}"/>
          </ac:spMkLst>
        </pc:spChg>
        <pc:picChg chg="mod">
          <ac:chgData name="Alberto Diana (MSC Technology Italia)" userId="45c75ee2-df38-43f0-a474-cf37cabf3cd4" providerId="ADAL" clId="{90ADF9E9-431D-499D-B3BA-2A62668BDB91}" dt="2023-04-21T13:42:47.330" v="663" actId="1076"/>
          <ac:picMkLst>
            <pc:docMk/>
            <pc:sldMk cId="623043441" sldId="499"/>
            <ac:picMk id="17" creationId="{F77DD160-A28A-4C24-B2B5-C2FAA5F5E710}"/>
          </ac:picMkLst>
        </pc:picChg>
      </pc:sldChg>
      <pc:sldChg chg="addSp delSp modSp add mod modClrScheme chgLayout">
        <pc:chgData name="Alberto Diana (MSC Technology Italia)" userId="45c75ee2-df38-43f0-a474-cf37cabf3cd4" providerId="ADAL" clId="{90ADF9E9-431D-499D-B3BA-2A62668BDB91}" dt="2023-05-30T14:42:09.614" v="1456" actId="1076"/>
        <pc:sldMkLst>
          <pc:docMk/>
          <pc:sldMk cId="3069701169" sldId="500"/>
        </pc:sldMkLst>
        <pc:spChg chg="mod ord">
          <ac:chgData name="Alberto Diana (MSC Technology Italia)" userId="45c75ee2-df38-43f0-a474-cf37cabf3cd4" providerId="ADAL" clId="{90ADF9E9-431D-499D-B3BA-2A62668BDB91}" dt="2023-05-10T09:03:36.598" v="1272" actId="26606"/>
          <ac:spMkLst>
            <pc:docMk/>
            <pc:sldMk cId="3069701169" sldId="500"/>
            <ac:spMk id="2" creationId="{99142313-AF6F-4809-A18B-AA5B440D9610}"/>
          </ac:spMkLst>
        </pc:spChg>
        <pc:spChg chg="add mod">
          <ac:chgData name="Alberto Diana (MSC Technology Italia)" userId="45c75ee2-df38-43f0-a474-cf37cabf3cd4" providerId="ADAL" clId="{90ADF9E9-431D-499D-B3BA-2A62668BDB91}" dt="2023-05-10T09:03:36.598" v="1272" actId="26606"/>
          <ac:spMkLst>
            <pc:docMk/>
            <pc:sldMk cId="3069701169" sldId="500"/>
            <ac:spMk id="3" creationId="{B99F2067-FB28-CF78-DF44-1911527AAF05}"/>
          </ac:spMkLst>
        </pc:spChg>
        <pc:spChg chg="mod ord">
          <ac:chgData name="Alberto Diana (MSC Technology Italia)" userId="45c75ee2-df38-43f0-a474-cf37cabf3cd4" providerId="ADAL" clId="{90ADF9E9-431D-499D-B3BA-2A62668BDB91}" dt="2023-05-10T09:03:36.598" v="1272" actId="26606"/>
          <ac:spMkLst>
            <pc:docMk/>
            <pc:sldMk cId="3069701169" sldId="500"/>
            <ac:spMk id="4" creationId="{D551840B-3603-42E7-824C-B940185BE894}"/>
          </ac:spMkLst>
        </pc:spChg>
        <pc:spChg chg="add mod ord">
          <ac:chgData name="Alberto Diana (MSC Technology Italia)" userId="45c75ee2-df38-43f0-a474-cf37cabf3cd4" providerId="ADAL" clId="{90ADF9E9-431D-499D-B3BA-2A62668BDB91}" dt="2023-05-17T07:19:24.392" v="1289" actId="14100"/>
          <ac:spMkLst>
            <pc:docMk/>
            <pc:sldMk cId="3069701169" sldId="500"/>
            <ac:spMk id="5" creationId="{A5A88B8B-3DBB-7B60-678F-47ED011D0966}"/>
          </ac:spMkLst>
        </pc:spChg>
        <pc:spChg chg="del mod">
          <ac:chgData name="Alberto Diana (MSC Technology Italia)" userId="45c75ee2-df38-43f0-a474-cf37cabf3cd4" providerId="ADAL" clId="{90ADF9E9-431D-499D-B3BA-2A62668BDB91}" dt="2023-05-10T08:51:38.752" v="724" actId="478"/>
          <ac:spMkLst>
            <pc:docMk/>
            <pc:sldMk cId="3069701169" sldId="500"/>
            <ac:spMk id="6" creationId="{8A04213C-9405-4611-B142-120E61EB37B3}"/>
          </ac:spMkLst>
        </pc:spChg>
        <pc:spChg chg="mod ord">
          <ac:chgData name="Alberto Diana (MSC Technology Italia)" userId="45c75ee2-df38-43f0-a474-cf37cabf3cd4" providerId="ADAL" clId="{90ADF9E9-431D-499D-B3BA-2A62668BDB91}" dt="2023-05-10T09:03:36.598" v="1272" actId="26606"/>
          <ac:spMkLst>
            <pc:docMk/>
            <pc:sldMk cId="3069701169" sldId="500"/>
            <ac:spMk id="20" creationId="{55E4EE13-E18C-4A89-9BC4-C6523A05D359}"/>
          </ac:spMkLst>
        </pc:spChg>
        <pc:spChg chg="del">
          <ac:chgData name="Alberto Diana (MSC Technology Italia)" userId="45c75ee2-df38-43f0-a474-cf37cabf3cd4" providerId="ADAL" clId="{90ADF9E9-431D-499D-B3BA-2A62668BDB91}" dt="2023-05-10T08:51:41.114" v="725" actId="478"/>
          <ac:spMkLst>
            <pc:docMk/>
            <pc:sldMk cId="3069701169" sldId="500"/>
            <ac:spMk id="25" creationId="{3A53ECF8-B813-4BE9-94DC-6814C231273C}"/>
          </ac:spMkLst>
        </pc:spChg>
        <pc:grpChg chg="del">
          <ac:chgData name="Alberto Diana (MSC Technology Italia)" userId="45c75ee2-df38-43f0-a474-cf37cabf3cd4" providerId="ADAL" clId="{90ADF9E9-431D-499D-B3BA-2A62668BDB91}" dt="2023-05-10T08:51:33.130" v="721" actId="478"/>
          <ac:grpSpMkLst>
            <pc:docMk/>
            <pc:sldMk cId="3069701169" sldId="500"/>
            <ac:grpSpMk id="14" creationId="{526F6944-8F83-4762-894F-772073E7CC48}"/>
          </ac:grpSpMkLst>
        </pc:grpChg>
        <pc:grpChg chg="del">
          <ac:chgData name="Alberto Diana (MSC Technology Italia)" userId="45c75ee2-df38-43f0-a474-cf37cabf3cd4" providerId="ADAL" clId="{90ADF9E9-431D-499D-B3BA-2A62668BDB91}" dt="2023-05-10T08:51:34.174" v="722" actId="478"/>
          <ac:grpSpMkLst>
            <pc:docMk/>
            <pc:sldMk cId="3069701169" sldId="500"/>
            <ac:grpSpMk id="21" creationId="{4C8339D7-920C-42EA-85D6-D8001C5FA418}"/>
          </ac:grpSpMkLst>
        </pc:grpChg>
        <pc:picChg chg="add mod">
          <ac:chgData name="Alberto Diana (MSC Technology Italia)" userId="45c75ee2-df38-43f0-a474-cf37cabf3cd4" providerId="ADAL" clId="{90ADF9E9-431D-499D-B3BA-2A62668BDB91}" dt="2023-05-30T14:42:09.614" v="1456" actId="1076"/>
          <ac:picMkLst>
            <pc:docMk/>
            <pc:sldMk cId="3069701169" sldId="500"/>
            <ac:picMk id="7" creationId="{39696701-A175-6A61-68DC-447AAB56117F}"/>
          </ac:picMkLst>
        </pc:picChg>
        <pc:picChg chg="add del mod">
          <ac:chgData name="Alberto Diana (MSC Technology Italia)" userId="45c75ee2-df38-43f0-a474-cf37cabf3cd4" providerId="ADAL" clId="{90ADF9E9-431D-499D-B3BA-2A62668BDB91}" dt="2023-05-30T14:41:49.959" v="1451" actId="478"/>
          <ac:picMkLst>
            <pc:docMk/>
            <pc:sldMk cId="3069701169" sldId="500"/>
            <ac:picMk id="8" creationId="{BE4A80EB-1CF5-F721-04BB-554399028557}"/>
          </ac:picMkLst>
        </pc:picChg>
        <pc:picChg chg="del">
          <ac:chgData name="Alberto Diana (MSC Technology Italia)" userId="45c75ee2-df38-43f0-a474-cf37cabf3cd4" providerId="ADAL" clId="{90ADF9E9-431D-499D-B3BA-2A62668BDB91}" dt="2023-05-10T08:51:33.130" v="721" actId="478"/>
          <ac:picMkLst>
            <pc:docMk/>
            <pc:sldMk cId="3069701169" sldId="500"/>
            <ac:picMk id="10" creationId="{53A33739-803F-4896-A819-994583EC53A5}"/>
          </ac:picMkLst>
        </pc:picChg>
      </pc:sldChg>
      <pc:sldChg chg="addSp delSp modSp add mod modClrScheme chgLayout">
        <pc:chgData name="Alberto Diana (MSC Technology Italia)" userId="45c75ee2-df38-43f0-a474-cf37cabf3cd4" providerId="ADAL" clId="{90ADF9E9-431D-499D-B3BA-2A62668BDB91}" dt="2023-05-30T14:36:49.414" v="1450" actId="1076"/>
        <pc:sldMkLst>
          <pc:docMk/>
          <pc:sldMk cId="1225911292" sldId="501"/>
        </pc:sldMkLst>
        <pc:spChg chg="mod">
          <ac:chgData name="Alberto Diana (MSC Technology Italia)" userId="45c75ee2-df38-43f0-a474-cf37cabf3cd4" providerId="ADAL" clId="{90ADF9E9-431D-499D-B3BA-2A62668BDB91}" dt="2023-05-30T14:36:23.103" v="1437" actId="26606"/>
          <ac:spMkLst>
            <pc:docMk/>
            <pc:sldMk cId="1225911292" sldId="501"/>
            <ac:spMk id="2" creationId="{99142313-AF6F-4809-A18B-AA5B440D9610}"/>
          </ac:spMkLst>
        </pc:spChg>
        <pc:spChg chg="mod">
          <ac:chgData name="Alberto Diana (MSC Technology Italia)" userId="45c75ee2-df38-43f0-a474-cf37cabf3cd4" providerId="ADAL" clId="{90ADF9E9-431D-499D-B3BA-2A62668BDB91}" dt="2023-05-30T14:36:12.823" v="1433" actId="26606"/>
          <ac:spMkLst>
            <pc:docMk/>
            <pc:sldMk cId="1225911292" sldId="501"/>
            <ac:spMk id="4" creationId="{D551840B-3603-42E7-824C-B940185BE894}"/>
          </ac:spMkLst>
        </pc:spChg>
        <pc:spChg chg="add mod ord">
          <ac:chgData name="Alberto Diana (MSC Technology Italia)" userId="45c75ee2-df38-43f0-a474-cf37cabf3cd4" providerId="ADAL" clId="{90ADF9E9-431D-499D-B3BA-2A62668BDB91}" dt="2023-05-30T14:36:49.414" v="1450" actId="1076"/>
          <ac:spMkLst>
            <pc:docMk/>
            <pc:sldMk cId="1225911292" sldId="501"/>
            <ac:spMk id="6" creationId="{8D2ACD01-5802-B2C4-AFD0-0E544A423CC0}"/>
          </ac:spMkLst>
        </pc:spChg>
        <pc:spChg chg="del">
          <ac:chgData name="Alberto Diana (MSC Technology Italia)" userId="45c75ee2-df38-43f0-a474-cf37cabf3cd4" providerId="ADAL" clId="{90ADF9E9-431D-499D-B3BA-2A62668BDB91}" dt="2023-05-30T07:34:13.102" v="1292" actId="478"/>
          <ac:spMkLst>
            <pc:docMk/>
            <pc:sldMk cId="1225911292" sldId="501"/>
            <ac:spMk id="7" creationId="{6478D303-382B-78F3-7C0C-904A545BFB95}"/>
          </ac:spMkLst>
        </pc:spChg>
        <pc:spChg chg="del">
          <ac:chgData name="Alberto Diana (MSC Technology Italia)" userId="45c75ee2-df38-43f0-a474-cf37cabf3cd4" providerId="ADAL" clId="{90ADF9E9-431D-499D-B3BA-2A62668BDB91}" dt="2023-05-30T07:34:13.918" v="1293" actId="478"/>
          <ac:spMkLst>
            <pc:docMk/>
            <pc:sldMk cId="1225911292" sldId="501"/>
            <ac:spMk id="8" creationId="{90154A17-C151-A1F4-B5D5-008DC6BBBC95}"/>
          </ac:spMkLst>
        </pc:spChg>
        <pc:spChg chg="del">
          <ac:chgData name="Alberto Diana (MSC Technology Italia)" userId="45c75ee2-df38-43f0-a474-cf37cabf3cd4" providerId="ADAL" clId="{90ADF9E9-431D-499D-B3BA-2A62668BDB91}" dt="2023-05-30T07:34:14.782" v="1294" actId="478"/>
          <ac:spMkLst>
            <pc:docMk/>
            <pc:sldMk cId="1225911292" sldId="501"/>
            <ac:spMk id="9" creationId="{CE05B97A-508D-6F6A-7F4C-4103E4DB024C}"/>
          </ac:spMkLst>
        </pc:spChg>
        <pc:spChg chg="del">
          <ac:chgData name="Alberto Diana (MSC Technology Italia)" userId="45c75ee2-df38-43f0-a474-cf37cabf3cd4" providerId="ADAL" clId="{90ADF9E9-431D-499D-B3BA-2A62668BDB91}" dt="2023-05-30T07:34:15.278" v="1295" actId="478"/>
          <ac:spMkLst>
            <pc:docMk/>
            <pc:sldMk cId="1225911292" sldId="501"/>
            <ac:spMk id="10" creationId="{968158DE-3700-25B5-1272-59C48EC07D9A}"/>
          </ac:spMkLst>
        </pc:spChg>
        <pc:spChg chg="mod ord">
          <ac:chgData name="Alberto Diana (MSC Technology Italia)" userId="45c75ee2-df38-43f0-a474-cf37cabf3cd4" providerId="ADAL" clId="{90ADF9E9-431D-499D-B3BA-2A62668BDB91}" dt="2023-05-30T14:36:23.103" v="1437" actId="26606"/>
          <ac:spMkLst>
            <pc:docMk/>
            <pc:sldMk cId="1225911292" sldId="501"/>
            <ac:spMk id="20" creationId="{55E4EE13-E18C-4A89-9BC4-C6523A05D359}"/>
          </ac:spMkLst>
        </pc:spChg>
        <pc:spChg chg="add del mod">
          <ac:chgData name="Alberto Diana (MSC Technology Italia)" userId="45c75ee2-df38-43f0-a474-cf37cabf3cd4" providerId="ADAL" clId="{90ADF9E9-431D-499D-B3BA-2A62668BDB91}" dt="2023-05-30T14:36:12.823" v="1433" actId="26606"/>
          <ac:spMkLst>
            <pc:docMk/>
            <pc:sldMk cId="1225911292" sldId="501"/>
            <ac:spMk id="25" creationId="{91A734F9-CB32-46CB-1ADC-F872DA1395E1}"/>
          </ac:spMkLst>
        </pc:spChg>
        <pc:spChg chg="add del mod">
          <ac:chgData name="Alberto Diana (MSC Technology Italia)" userId="45c75ee2-df38-43f0-a474-cf37cabf3cd4" providerId="ADAL" clId="{90ADF9E9-431D-499D-B3BA-2A62668BDB91}" dt="2023-05-30T14:36:12.823" v="1433" actId="26606"/>
          <ac:spMkLst>
            <pc:docMk/>
            <pc:sldMk cId="1225911292" sldId="501"/>
            <ac:spMk id="27" creationId="{17BDA8FB-A4D7-C164-E29C-6AC7845F198D}"/>
          </ac:spMkLst>
        </pc:spChg>
        <pc:spChg chg="add del">
          <ac:chgData name="Alberto Diana (MSC Technology Italia)" userId="45c75ee2-df38-43f0-a474-cf37cabf3cd4" providerId="ADAL" clId="{90ADF9E9-431D-499D-B3BA-2A62668BDB91}" dt="2023-05-30T14:36:23.103" v="1437" actId="26606"/>
          <ac:spMkLst>
            <pc:docMk/>
            <pc:sldMk cId="1225911292" sldId="501"/>
            <ac:spMk id="29" creationId="{1778D9B2-C534-BFD0-24C8-2316FC7E6A05}"/>
          </ac:spMkLst>
        </pc:spChg>
        <pc:spChg chg="del">
          <ac:chgData name="Alberto Diana (MSC Technology Italia)" userId="45c75ee2-df38-43f0-a474-cf37cabf3cd4" providerId="ADAL" clId="{90ADF9E9-431D-499D-B3BA-2A62668BDB91}" dt="2023-05-30T07:34:12.511" v="1291" actId="478"/>
          <ac:spMkLst>
            <pc:docMk/>
            <pc:sldMk cId="1225911292" sldId="501"/>
            <ac:spMk id="42" creationId="{F26AE19A-92EA-D424-56C3-EF23C228447C}"/>
          </ac:spMkLst>
        </pc:spChg>
        <pc:picChg chg="add del">
          <ac:chgData name="Alberto Diana (MSC Technology Italia)" userId="45c75ee2-df38-43f0-a474-cf37cabf3cd4" providerId="ADAL" clId="{90ADF9E9-431D-499D-B3BA-2A62668BDB91}" dt="2023-05-30T13:54:42.817" v="1314" actId="22"/>
          <ac:picMkLst>
            <pc:docMk/>
            <pc:sldMk cId="1225911292" sldId="501"/>
            <ac:picMk id="5" creationId="{22ABCC8D-22AC-8509-9D02-58EF981E502B}"/>
          </ac:picMkLst>
        </pc:picChg>
        <pc:picChg chg="add mod ord">
          <ac:chgData name="Alberto Diana (MSC Technology Italia)" userId="45c75ee2-df38-43f0-a474-cf37cabf3cd4" providerId="ADAL" clId="{90ADF9E9-431D-499D-B3BA-2A62668BDB91}" dt="2023-05-30T14:36:45.151" v="1449" actId="1076"/>
          <ac:picMkLst>
            <pc:docMk/>
            <pc:sldMk cId="1225911292" sldId="501"/>
            <ac:picMk id="8" creationId="{92BEF6AB-A34D-9E5F-DB09-889FB1078901}"/>
          </ac:picMkLst>
        </pc:picChg>
      </pc:sldChg>
      <pc:sldChg chg="add del">
        <pc:chgData name="Alberto Diana (MSC Technology Italia)" userId="45c75ee2-df38-43f0-a474-cf37cabf3cd4" providerId="ADAL" clId="{90ADF9E9-431D-499D-B3BA-2A62668BDB91}" dt="2023-05-10T09:03:07.744" v="1265"/>
        <pc:sldMkLst>
          <pc:docMk/>
          <pc:sldMk cId="1443089336" sldId="501"/>
        </pc:sldMkLst>
      </pc:sldChg>
      <pc:sldMasterChg chg="delSldLayout">
        <pc:chgData name="Alberto Diana (MSC Technology Italia)" userId="45c75ee2-df38-43f0-a474-cf37cabf3cd4" providerId="ADAL" clId="{90ADF9E9-431D-499D-B3BA-2A62668BDB91}" dt="2023-04-21T12:36:31.535" v="6" actId="47"/>
        <pc:sldMasterMkLst>
          <pc:docMk/>
          <pc:sldMasterMk cId="2556364125" sldId="2147483841"/>
        </pc:sldMasterMkLst>
        <pc:sldLayoutChg chg="del">
          <pc:chgData name="Alberto Diana (MSC Technology Italia)" userId="45c75ee2-df38-43f0-a474-cf37cabf3cd4" providerId="ADAL" clId="{90ADF9E9-431D-499D-B3BA-2A62668BDB91}" dt="2023-04-21T12:36:31.535" v="6" actId="47"/>
          <pc:sldLayoutMkLst>
            <pc:docMk/>
            <pc:sldMasterMk cId="2556364125" sldId="2147483841"/>
            <pc:sldLayoutMk cId="2242352081" sldId="2147483912"/>
          </pc:sldLayoutMkLst>
        </pc:sldLayoutChg>
      </pc:sldMasterChg>
    </pc:docChg>
  </pc:docChgLst>
</pc:chgInfo>
</file>

<file path=ppt/comments/modernComment_1F0_A49003A8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582B8A2B-D07A-4E31-9DE8-9076FF66408E}" authorId="{00000000-0000-0000-0000-000000000000}" status="resolved" created="2022-05-12T06:51:02.274">
    <pc:sldMkLst xmlns:pc="http://schemas.microsoft.com/office/powerpoint/2013/main/command">
      <pc:docMk/>
      <pc:sldMk cId="2760901544" sldId="496"/>
    </pc:sldMkLst>
    <p188:txBody>
      <a:bodyPr/>
      <a:lstStyle/>
      <a:p>
        <a:r>
          <a:rPr lang="en-US"/>
          <a:t>TODO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4813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48100" y="0"/>
            <a:ext cx="2944813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B8C53A-3962-8E44-85BB-F01256AF016F}" type="datetimeFigureOut">
              <a:rPr lang="it-IT" smtClean="0"/>
              <a:t>30/05/2023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425450" y="1238250"/>
            <a:ext cx="5943600" cy="33432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79450" y="4767263"/>
            <a:ext cx="5435600" cy="39004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9409113"/>
            <a:ext cx="2944813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48100" y="9409113"/>
            <a:ext cx="2944813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B9675E-8495-BA49-AD02-868A4BFE1CAD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404630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i="0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E4102B-F3F6-4664-8FB3-3073A027822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9516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2D7D94-180C-495C-A2EF-EA6200566EDF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71819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E4102B-F3F6-4664-8FB3-3073A027822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8341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2D7D94-180C-495C-A2EF-EA6200566EDF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07401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600" kern="12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lt"/>
                <a:ea typeface="+mn-ea"/>
                <a:cs typeface="+mn-cs"/>
              </a:rPr>
              <a:t>S  -&gt; "There should never be more than one reason for a class to change“</a:t>
            </a:r>
            <a:br>
              <a:rPr lang="en-US" sz="2600" kern="12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lt"/>
                <a:ea typeface="+mn-ea"/>
                <a:cs typeface="+mn-cs"/>
              </a:rPr>
            </a:br>
            <a:r>
              <a:rPr lang="en-US" sz="2600" kern="12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lt"/>
                <a:ea typeface="+mn-ea"/>
                <a:cs typeface="+mn-cs"/>
              </a:rPr>
              <a:t>O -&gt; "Software entities ... should be open for extension, but closed for modification"</a:t>
            </a:r>
          </a:p>
          <a:p>
            <a:r>
              <a:rPr lang="en-US" sz="2600" kern="12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lt"/>
                <a:ea typeface="+mn-ea"/>
                <a:cs typeface="+mn-cs"/>
              </a:rPr>
              <a:t>L  -&gt; “Methods and Classes must be able to use objects of derived classes without knowing it“</a:t>
            </a:r>
            <a:br>
              <a:rPr lang="en-US" sz="2600" kern="12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lt"/>
                <a:ea typeface="+mn-ea"/>
                <a:cs typeface="+mn-cs"/>
              </a:rPr>
            </a:br>
            <a:r>
              <a:rPr lang="en-US" sz="2600" kern="12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lt"/>
                <a:ea typeface="+mn-ea"/>
                <a:cs typeface="+mn-cs"/>
              </a:rPr>
              <a:t>I   -&gt; "Many client-specific interfaces are better than one general-purpose interface"</a:t>
            </a:r>
          </a:p>
          <a:p>
            <a:r>
              <a:rPr lang="en-US" sz="2600" kern="12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lt"/>
                <a:ea typeface="+mn-ea"/>
                <a:cs typeface="+mn-cs"/>
              </a:rPr>
              <a:t>D -&gt; "Depend upon abstractions, [not] concretions”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E4102B-F3F6-4664-8FB3-3073A027822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0199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E4102B-F3F6-4664-8FB3-3073A027822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8164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600" kern="12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lt"/>
                <a:ea typeface="+mn-ea"/>
                <a:cs typeface="+mn-cs"/>
              </a:rPr>
              <a:t>S  -&gt; "There should never be more than one reason for a class to change“</a:t>
            </a:r>
            <a:br>
              <a:rPr lang="en-US" sz="2600" kern="12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lt"/>
                <a:ea typeface="+mn-ea"/>
                <a:cs typeface="+mn-cs"/>
              </a:rPr>
            </a:br>
            <a:r>
              <a:rPr lang="en-US" sz="2600" kern="12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lt"/>
                <a:ea typeface="+mn-ea"/>
                <a:cs typeface="+mn-cs"/>
              </a:rPr>
              <a:t>O -&gt; "Software entities ... should be open for extension, but closed for modification"</a:t>
            </a:r>
          </a:p>
          <a:p>
            <a:r>
              <a:rPr lang="en-US" sz="2600" kern="12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lt"/>
                <a:ea typeface="+mn-ea"/>
                <a:cs typeface="+mn-cs"/>
              </a:rPr>
              <a:t>L  -&gt; “Methods and Classes must be able to use objects of derived classes without knowing it“</a:t>
            </a:r>
            <a:br>
              <a:rPr lang="en-US" sz="2600" kern="12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lt"/>
                <a:ea typeface="+mn-ea"/>
                <a:cs typeface="+mn-cs"/>
              </a:rPr>
            </a:br>
            <a:r>
              <a:rPr lang="en-US" sz="2600" kern="12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lt"/>
                <a:ea typeface="+mn-ea"/>
                <a:cs typeface="+mn-cs"/>
              </a:rPr>
              <a:t>I   -&gt; "Many client-specific interfaces are better than one general-purpose interface"</a:t>
            </a:r>
          </a:p>
          <a:p>
            <a:r>
              <a:rPr lang="en-US" sz="2600" kern="12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lt"/>
                <a:ea typeface="+mn-ea"/>
                <a:cs typeface="+mn-cs"/>
              </a:rPr>
              <a:t>D -&gt; "Depend upon abstractions, [not] concretions”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E4102B-F3F6-4664-8FB3-3073A027822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8714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E4102B-F3F6-4664-8FB3-3073A027822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1266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9.png"/><Relationship Id="rId7" Type="http://schemas.openxmlformats.org/officeDocument/2006/relationships/image" Target="../media/image1.png"/><Relationship Id="rId2" Type="http://schemas.openxmlformats.org/officeDocument/2006/relationships/hyperlink" Target="https://www.facebook.com/MSCCargo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it.linkedin.com/company/msc-mediterranean-shipping-co--s-a-/jobs" TargetMode="External"/><Relationship Id="rId5" Type="http://schemas.openxmlformats.org/officeDocument/2006/relationships/hyperlink" Target="https://www.instagram.com/msccargo/" TargetMode="External"/><Relationship Id="rId4" Type="http://schemas.openxmlformats.org/officeDocument/2006/relationships/hyperlink" Target="https://twitter.com/msccargo" TargetMode="Externa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 bwMode="auto"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322708" y="1049554"/>
            <a:ext cx="9552213" cy="869053"/>
          </a:xfrm>
        </p:spPr>
        <p:txBody>
          <a:bodyPr anchor="t">
            <a:noAutofit/>
          </a:bodyPr>
          <a:lstStyle>
            <a:lvl1pPr marL="0" marR="0" indent="0" algn="ctr" defTabSz="84408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>
                <a:solidFill>
                  <a:sysClr val="windowText" lastClr="000000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GB" sz="2800" noProof="0"/>
              <a:t>CLICK TO EDIT</a:t>
            </a:r>
            <a:br>
              <a:rPr lang="en-GB" sz="2800" noProof="0"/>
            </a:br>
            <a:r>
              <a:rPr lang="en-GB" sz="2800" b="1" noProof="0"/>
              <a:t>MASTER TITLE STYLE IN UPPERCASE</a:t>
            </a:r>
            <a:br>
              <a:rPr lang="en-GB" sz="2800" b="1" noProof="0"/>
            </a:br>
            <a:endParaRPr lang="en-GB" sz="2800" noProof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5391" y="0"/>
            <a:ext cx="1001218" cy="1084908"/>
          </a:xfrm>
          <a:prstGeom prst="rect">
            <a:avLst/>
          </a:prstGeom>
        </p:spPr>
      </p:pic>
      <p:sp>
        <p:nvSpPr>
          <p:cNvPr id="11" name="Segnaposto contenuto 10">
            <a:extLst>
              <a:ext uri="{FF2B5EF4-FFF2-40B4-BE49-F238E27FC236}">
                <a16:creationId xmlns:a16="http://schemas.microsoft.com/office/drawing/2014/main" id="{B08459DA-B23C-634D-1FC4-A001AF1E0DE2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8986157" y="6117942"/>
            <a:ext cx="2819400" cy="362289"/>
          </a:xfrm>
          <a:prstGeom prst="roundRect">
            <a:avLst>
              <a:gd name="adj" fmla="val 50000"/>
            </a:avLst>
          </a:prstGeom>
          <a:solidFill>
            <a:srgbClr val="EED484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>
            <a:norm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/>
              <a:t>Stakeholder</a:t>
            </a:r>
          </a:p>
        </p:txBody>
      </p:sp>
      <p:sp>
        <p:nvSpPr>
          <p:cNvPr id="22" name="Segnaposto testo 21">
            <a:extLst>
              <a:ext uri="{FF2B5EF4-FFF2-40B4-BE49-F238E27FC236}">
                <a16:creationId xmlns:a16="http://schemas.microsoft.com/office/drawing/2014/main" id="{624FCC2C-7186-582E-9FE7-DCF06242551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830945" y="1923711"/>
            <a:ext cx="6535738" cy="362289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Day/Month/Year</a:t>
            </a:r>
          </a:p>
        </p:txBody>
      </p:sp>
    </p:spTree>
    <p:extLst>
      <p:ext uri="{BB962C8B-B14F-4D97-AF65-F5344CB8AC3E}">
        <p14:creationId xmlns:p14="http://schemas.microsoft.com/office/powerpoint/2010/main" val="29191392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Break_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Placeholder 1">
            <a:extLst>
              <a:ext uri="{FF2B5EF4-FFF2-40B4-BE49-F238E27FC236}">
                <a16:creationId xmlns:a16="http://schemas.microsoft.com/office/drawing/2014/main" id="{59C9B7A0-B491-BCD3-7013-0B67A0C6BE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420600" y="2568696"/>
            <a:ext cx="11350800" cy="862934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GB" noProof="0"/>
              <a:t>THIS IS A SECTION HEADER PAGE </a:t>
            </a:r>
            <a:br>
              <a:rPr lang="en-GB" noProof="0"/>
            </a:br>
            <a:r>
              <a:rPr lang="en-GB" noProof="0"/>
              <a:t>TO SUBDIVIDE YOUR PRESENTATION</a:t>
            </a:r>
          </a:p>
        </p:txBody>
      </p:sp>
      <p:sp>
        <p:nvSpPr>
          <p:cNvPr id="18" name="Slide Number Placeholder 6">
            <a:extLst>
              <a:ext uri="{FF2B5EF4-FFF2-40B4-BE49-F238E27FC236}">
                <a16:creationId xmlns:a16="http://schemas.microsoft.com/office/drawing/2014/main" id="{CCB5071F-733C-DFEF-A623-475179F948B8}"/>
              </a:ext>
            </a:extLst>
          </p:cNvPr>
          <p:cNvSpPr txBox="1">
            <a:spLocks/>
          </p:cNvSpPr>
          <p:nvPr userDrawn="1"/>
        </p:nvSpPr>
        <p:spPr>
          <a:xfrm>
            <a:off x="11459415" y="6369768"/>
            <a:ext cx="459249" cy="30594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800" kern="1200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85D77248-F92F-47C9-97FD-9CF7B39594FC}" type="slidenum">
              <a:rPr lang="en-GB" sz="900" noProof="0" smtClean="0"/>
              <a:pPr>
                <a:defRPr/>
              </a:pPr>
              <a:t>‹#›</a:t>
            </a:fld>
            <a:endParaRPr lang="en-GB" sz="900" noProof="0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8E706A07-47AE-2413-5B2B-A4D3C63BF900}"/>
              </a:ext>
            </a:extLst>
          </p:cNvPr>
          <p:cNvSpPr txBox="1"/>
          <p:nvPr userDrawn="1"/>
        </p:nvSpPr>
        <p:spPr>
          <a:xfrm>
            <a:off x="12493487" y="123245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noProof="0"/>
          </a:p>
        </p:txBody>
      </p:sp>
      <p:cxnSp>
        <p:nvCxnSpPr>
          <p:cNvPr id="8" name="Connettore 1 7">
            <a:extLst>
              <a:ext uri="{FF2B5EF4-FFF2-40B4-BE49-F238E27FC236}">
                <a16:creationId xmlns:a16="http://schemas.microsoft.com/office/drawing/2014/main" id="{16780F5F-FB12-B746-9B58-247A9F8A1735}"/>
              </a:ext>
            </a:extLst>
          </p:cNvPr>
          <p:cNvCxnSpPr>
            <a:cxnSpLocks/>
          </p:cNvCxnSpPr>
          <p:nvPr userDrawn="1"/>
        </p:nvCxnSpPr>
        <p:spPr>
          <a:xfrm>
            <a:off x="434350" y="3461950"/>
            <a:ext cx="11350800" cy="0"/>
          </a:xfrm>
          <a:prstGeom prst="line">
            <a:avLst/>
          </a:prstGeom>
          <a:ln w="63500" cap="rnd">
            <a:solidFill>
              <a:srgbClr val="A6192E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5">
            <a:extLst>
              <a:ext uri="{FF2B5EF4-FFF2-40B4-BE49-F238E27FC236}">
                <a16:creationId xmlns:a16="http://schemas.microsoft.com/office/drawing/2014/main" id="{1616AB62-5F1D-1138-A78B-75D021E0254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6359" y="5823525"/>
            <a:ext cx="839601" cy="909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1806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13D6A21A-990D-D648-AEDF-C3EC3272E9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420600" y="-1"/>
            <a:ext cx="11350800" cy="1051561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GB" noProof="0"/>
              <a:t>CLICK TO EDIT MASTER TITLE </a:t>
            </a:r>
            <a:br>
              <a:rPr lang="en-GB" noProof="0"/>
            </a:br>
            <a:r>
              <a:rPr lang="en-GB" noProof="0"/>
              <a:t>STYLE IN UPPERCASE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0600" y="1197864"/>
            <a:ext cx="11326605" cy="4661749"/>
          </a:xfrm>
        </p:spPr>
        <p:txBody>
          <a:bodyPr/>
          <a:lstStyle>
            <a:lvl1pPr marL="2304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lvl1pPr>
            <a:lvl2pPr marL="6876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5000"/>
              <a:buFont typeface="Arial" panose="020B0604020202020204" pitchFamily="34" charset="0"/>
              <a:buChar char="•"/>
              <a:tabLst/>
              <a:defRPr/>
            </a:lvl2pPr>
            <a:lvl3pPr marL="11448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/>
            </a:lvl3pPr>
            <a:lvl4pPr marL="16020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/>
            </a:lvl4pPr>
            <a:lvl5pPr marL="2059200" marR="0" indent="-230400" algn="l" defTabSz="71596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11" name="Footer Placeholder 5">
            <a:extLst>
              <a:ext uri="{FF2B5EF4-FFF2-40B4-BE49-F238E27FC236}">
                <a16:creationId xmlns:a16="http://schemas.microsoft.com/office/drawing/2014/main" id="{1E2BE446-C97D-EE4B-BDBC-831C2B8D85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2301" y="6267078"/>
            <a:ext cx="3686299" cy="3059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lvl1pPr algn="l">
              <a:defRPr lang="en-US" sz="900" smtClean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noProof="0"/>
              <a:t>© Copyright MSC Mediterranean Shipping Company SA</a:t>
            </a:r>
          </a:p>
          <a:p>
            <a:r>
              <a:rPr lang="en-GB" noProof="0"/>
              <a:t> </a:t>
            </a:r>
          </a:p>
        </p:txBody>
      </p:sp>
      <p:sp>
        <p:nvSpPr>
          <p:cNvPr id="12" name="Slide Number Placeholder 6">
            <a:extLst>
              <a:ext uri="{FF2B5EF4-FFF2-40B4-BE49-F238E27FC236}">
                <a16:creationId xmlns:a16="http://schemas.microsoft.com/office/drawing/2014/main" id="{2BC03CC7-4EAF-AC46-BDE9-FE60F5C59D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59415" y="6279957"/>
            <a:ext cx="459249" cy="305943"/>
          </a:xfrm>
          <a:prstGeom prst="rect">
            <a:avLst/>
          </a:prstGeom>
        </p:spPr>
        <p:txBody>
          <a:bodyPr/>
          <a:lstStyle>
            <a:lvl1pPr algn="r">
              <a:defRPr sz="900" smtClean="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85D77248-F92F-47C9-97FD-9CF7B39594FC}" type="slidenum">
              <a:rPr lang="en-GB" noProof="0" smtClean="0"/>
              <a:pPr>
                <a:defRPr/>
              </a:pPr>
              <a:t>‹#›</a:t>
            </a:fld>
            <a:endParaRPr lang="en-GB" noProof="0"/>
          </a:p>
        </p:txBody>
      </p:sp>
      <p:cxnSp>
        <p:nvCxnSpPr>
          <p:cNvPr id="14" name="Connettore 1 13">
            <a:extLst>
              <a:ext uri="{FF2B5EF4-FFF2-40B4-BE49-F238E27FC236}">
                <a16:creationId xmlns:a16="http://schemas.microsoft.com/office/drawing/2014/main" id="{A970B4C3-2942-E148-978E-CF4787DA6F99}"/>
              </a:ext>
            </a:extLst>
          </p:cNvPr>
          <p:cNvCxnSpPr/>
          <p:nvPr userDrawn="1"/>
        </p:nvCxnSpPr>
        <p:spPr>
          <a:xfrm>
            <a:off x="0" y="5859613"/>
            <a:ext cx="12192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41216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13D6A21A-990D-D648-AEDF-C3EC3272E9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420600" y="-1"/>
            <a:ext cx="11350800" cy="1051561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GB" noProof="0"/>
              <a:t>CLICK TO EDIT MASTER TITLE </a:t>
            </a:r>
            <a:br>
              <a:rPr lang="en-GB" noProof="0"/>
            </a:br>
            <a:r>
              <a:rPr lang="en-GB" noProof="0"/>
              <a:t>STYLE IN UPPERCASE</a:t>
            </a:r>
          </a:p>
        </p:txBody>
      </p:sp>
      <p:sp>
        <p:nvSpPr>
          <p:cNvPr id="11" name="Footer Placeholder 5">
            <a:extLst>
              <a:ext uri="{FF2B5EF4-FFF2-40B4-BE49-F238E27FC236}">
                <a16:creationId xmlns:a16="http://schemas.microsoft.com/office/drawing/2014/main" id="{1E2BE446-C97D-EE4B-BDBC-831C2B8D85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2301" y="6267078"/>
            <a:ext cx="3686299" cy="3059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lvl1pPr algn="l">
              <a:defRPr lang="en-US" sz="900" smtClean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noProof="0"/>
              <a:t>© Copyright MSC Mediterranean Shipping Company SA</a:t>
            </a:r>
          </a:p>
          <a:p>
            <a:r>
              <a:rPr lang="en-GB" noProof="0"/>
              <a:t> </a:t>
            </a:r>
          </a:p>
        </p:txBody>
      </p:sp>
      <p:sp>
        <p:nvSpPr>
          <p:cNvPr id="12" name="Slide Number Placeholder 6">
            <a:extLst>
              <a:ext uri="{FF2B5EF4-FFF2-40B4-BE49-F238E27FC236}">
                <a16:creationId xmlns:a16="http://schemas.microsoft.com/office/drawing/2014/main" id="{2BC03CC7-4EAF-AC46-BDE9-FE60F5C59D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59415" y="6279957"/>
            <a:ext cx="459249" cy="305943"/>
          </a:xfrm>
          <a:prstGeom prst="rect">
            <a:avLst/>
          </a:prstGeom>
        </p:spPr>
        <p:txBody>
          <a:bodyPr/>
          <a:lstStyle>
            <a:lvl1pPr algn="r">
              <a:defRPr sz="900" smtClean="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85D77248-F92F-47C9-97FD-9CF7B39594FC}" type="slidenum">
              <a:rPr lang="en-GB" noProof="0" smtClean="0"/>
              <a:pPr>
                <a:defRPr/>
              </a:pPr>
              <a:t>‹#›</a:t>
            </a:fld>
            <a:endParaRPr lang="en-GB" noProof="0"/>
          </a:p>
        </p:txBody>
      </p:sp>
      <p:cxnSp>
        <p:nvCxnSpPr>
          <p:cNvPr id="14" name="Connettore 1 13">
            <a:extLst>
              <a:ext uri="{FF2B5EF4-FFF2-40B4-BE49-F238E27FC236}">
                <a16:creationId xmlns:a16="http://schemas.microsoft.com/office/drawing/2014/main" id="{A970B4C3-2942-E148-978E-CF4787DA6F99}"/>
              </a:ext>
            </a:extLst>
          </p:cNvPr>
          <p:cNvCxnSpPr/>
          <p:nvPr userDrawn="1"/>
        </p:nvCxnSpPr>
        <p:spPr>
          <a:xfrm>
            <a:off x="0" y="5859613"/>
            <a:ext cx="12192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97987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1F74FC5-9D54-A430-DF98-594F137DEA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0600" y="1200250"/>
            <a:ext cx="5391105" cy="4643461"/>
          </a:xfrm>
        </p:spPr>
        <p:txBody>
          <a:bodyPr/>
          <a:lstStyle>
            <a:lvl1pPr marL="2304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lvl1pPr>
            <a:lvl2pPr marL="6876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5000"/>
              <a:buFont typeface="Arial" panose="020B0604020202020204" pitchFamily="34" charset="0"/>
              <a:buChar char="•"/>
              <a:tabLst/>
              <a:defRPr/>
            </a:lvl2pPr>
            <a:lvl3pPr marL="11448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/>
            </a:lvl3pPr>
            <a:lvl4pPr marL="16020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/>
            </a:lvl4pPr>
            <a:lvl5pPr marL="2059200" marR="0" indent="-230400" algn="l" defTabSz="71596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4CD4696B-0A19-1A3F-9CCF-D84F3F84EB9E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360010" y="1200250"/>
            <a:ext cx="5400907" cy="4643461"/>
          </a:xfrm>
        </p:spPr>
        <p:txBody>
          <a:bodyPr/>
          <a:lstStyle>
            <a:lvl1pPr marL="2304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lvl1pPr>
            <a:lvl2pPr marL="6876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5000"/>
              <a:buFont typeface="Arial" panose="020B0604020202020204" pitchFamily="34" charset="0"/>
              <a:buChar char="•"/>
              <a:tabLst/>
              <a:defRPr/>
            </a:lvl2pPr>
            <a:lvl3pPr marL="11448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/>
            </a:lvl3pPr>
            <a:lvl4pPr marL="16020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/>
            </a:lvl4pPr>
            <a:lvl5pPr marL="2059200" marR="0" indent="-230400" algn="l" defTabSz="71596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162A91EA-650C-6641-A209-A31A9215A9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2301" y="6267078"/>
            <a:ext cx="3686299" cy="3059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lvl1pPr algn="l">
              <a:defRPr lang="en-US" sz="900" smtClean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noProof="0"/>
              <a:t>© Copyright MSC Mediterranean Shipping Company SA</a:t>
            </a:r>
          </a:p>
          <a:p>
            <a:r>
              <a:rPr lang="en-GB" noProof="0"/>
              <a:t> </a:t>
            </a:r>
          </a:p>
        </p:txBody>
      </p:sp>
      <p:sp>
        <p:nvSpPr>
          <p:cNvPr id="14" name="Slide Number Placeholder 6">
            <a:extLst>
              <a:ext uri="{FF2B5EF4-FFF2-40B4-BE49-F238E27FC236}">
                <a16:creationId xmlns:a16="http://schemas.microsoft.com/office/drawing/2014/main" id="{738579FC-D534-194B-97A3-AA39FF5142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59415" y="6279957"/>
            <a:ext cx="459249" cy="305943"/>
          </a:xfrm>
          <a:prstGeom prst="rect">
            <a:avLst/>
          </a:prstGeom>
        </p:spPr>
        <p:txBody>
          <a:bodyPr/>
          <a:lstStyle>
            <a:lvl1pPr algn="r">
              <a:defRPr sz="900" smtClean="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85D77248-F92F-47C9-97FD-9CF7B39594FC}" type="slidenum">
              <a:rPr lang="en-GB" noProof="0" smtClean="0"/>
              <a:pPr>
                <a:defRPr/>
              </a:pPr>
              <a:t>‹#›</a:t>
            </a:fld>
            <a:endParaRPr lang="en-GB" noProof="0"/>
          </a:p>
        </p:txBody>
      </p:sp>
      <p:cxnSp>
        <p:nvCxnSpPr>
          <p:cNvPr id="16" name="Connettore 1 15">
            <a:extLst>
              <a:ext uri="{FF2B5EF4-FFF2-40B4-BE49-F238E27FC236}">
                <a16:creationId xmlns:a16="http://schemas.microsoft.com/office/drawing/2014/main" id="{83FF14C5-10B5-6747-86B1-8362F994B919}"/>
              </a:ext>
            </a:extLst>
          </p:cNvPr>
          <p:cNvCxnSpPr/>
          <p:nvPr userDrawn="1"/>
        </p:nvCxnSpPr>
        <p:spPr>
          <a:xfrm>
            <a:off x="0" y="5859613"/>
            <a:ext cx="12192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le Placeholder 1">
            <a:extLst>
              <a:ext uri="{FF2B5EF4-FFF2-40B4-BE49-F238E27FC236}">
                <a16:creationId xmlns:a16="http://schemas.microsoft.com/office/drawing/2014/main" id="{F53DC4AE-A9AB-3F4F-B0E7-AAA37081F4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420600" y="-1"/>
            <a:ext cx="11350800" cy="1051561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GB" noProof="0"/>
              <a:t>CLICK TO EDIT MASTER TITLE </a:t>
            </a:r>
            <a:br>
              <a:rPr lang="en-GB" noProof="0"/>
            </a:br>
            <a:r>
              <a:rPr lang="en-GB" noProof="0"/>
              <a:t>STYLE IN UPPERCASE</a:t>
            </a:r>
          </a:p>
        </p:txBody>
      </p:sp>
    </p:spTree>
    <p:extLst>
      <p:ext uri="{BB962C8B-B14F-4D97-AF65-F5344CB8AC3E}">
        <p14:creationId xmlns:p14="http://schemas.microsoft.com/office/powerpoint/2010/main" val="39346242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0600" y="1188900"/>
            <a:ext cx="5461430" cy="4670714"/>
          </a:xfrm>
        </p:spPr>
        <p:txBody>
          <a:bodyPr/>
          <a:lstStyle>
            <a:lvl1pPr marL="2304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lvl1pPr>
            <a:lvl2pPr marL="6876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5000"/>
              <a:buFont typeface="Arial" panose="020B0604020202020204" pitchFamily="34" charset="0"/>
              <a:buChar char="•"/>
              <a:tabLst/>
              <a:defRPr/>
            </a:lvl2pPr>
            <a:lvl3pPr marL="11448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/>
            </a:lvl3pPr>
            <a:lvl4pPr marL="16020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/>
            </a:lvl4pPr>
            <a:lvl5pPr marL="2059200" marR="0" indent="-230400" algn="l" defTabSz="71596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4" name="Segnaposto immagine 3">
            <a:extLst>
              <a:ext uri="{FF2B5EF4-FFF2-40B4-BE49-F238E27FC236}">
                <a16:creationId xmlns:a16="http://schemas.microsoft.com/office/drawing/2014/main" id="{FB19031E-B94F-E23A-8DA5-724FE9B0DAF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084125" y="1188900"/>
            <a:ext cx="5711825" cy="4634515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C5893484-4FA9-E8E7-FD22-CA1308C4FDD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01451" y="1188900"/>
            <a:ext cx="2315058" cy="328971"/>
          </a:xfrm>
          <a:prstGeom prst="round2SameRect">
            <a:avLst>
              <a:gd name="adj1" fmla="val 0"/>
              <a:gd name="adj2" fmla="val 50000"/>
            </a:avLst>
          </a:prstGeom>
          <a:solidFill>
            <a:srgbClr val="EED484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 b="1"/>
            </a:lvl1pPr>
          </a:lstStyle>
          <a:p>
            <a:pPr lvl="0"/>
            <a:r>
              <a:rPr lang="en-GB" noProof="0"/>
              <a:t>CAPTION</a:t>
            </a:r>
          </a:p>
        </p:txBody>
      </p:sp>
      <p:sp>
        <p:nvSpPr>
          <p:cNvPr id="11" name="Footer Placeholder 5">
            <a:extLst>
              <a:ext uri="{FF2B5EF4-FFF2-40B4-BE49-F238E27FC236}">
                <a16:creationId xmlns:a16="http://schemas.microsoft.com/office/drawing/2014/main" id="{23544316-E651-AB47-BC94-370C3DE480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2301" y="6267078"/>
            <a:ext cx="3686299" cy="3059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lvl1pPr algn="l">
              <a:defRPr lang="en-US" sz="900" smtClean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noProof="0"/>
              <a:t>© Copyright MSC Mediterranean Shipping Company SA</a:t>
            </a:r>
          </a:p>
          <a:p>
            <a:r>
              <a:rPr lang="en-GB" noProof="0"/>
              <a:t> </a:t>
            </a:r>
          </a:p>
        </p:txBody>
      </p:sp>
      <p:sp>
        <p:nvSpPr>
          <p:cNvPr id="12" name="Slide Number Placeholder 6">
            <a:extLst>
              <a:ext uri="{FF2B5EF4-FFF2-40B4-BE49-F238E27FC236}">
                <a16:creationId xmlns:a16="http://schemas.microsoft.com/office/drawing/2014/main" id="{699BD890-0A9A-E64E-BA7F-D611F38FE4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59415" y="6279957"/>
            <a:ext cx="459249" cy="305943"/>
          </a:xfrm>
          <a:prstGeom prst="rect">
            <a:avLst/>
          </a:prstGeom>
        </p:spPr>
        <p:txBody>
          <a:bodyPr/>
          <a:lstStyle>
            <a:lvl1pPr algn="r">
              <a:defRPr sz="900" smtClean="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cxnSp>
        <p:nvCxnSpPr>
          <p:cNvPr id="14" name="Connettore 1 13">
            <a:extLst>
              <a:ext uri="{FF2B5EF4-FFF2-40B4-BE49-F238E27FC236}">
                <a16:creationId xmlns:a16="http://schemas.microsoft.com/office/drawing/2014/main" id="{D34A8CC5-6417-7D4E-9FCB-7D41D1D7E8AD}"/>
              </a:ext>
            </a:extLst>
          </p:cNvPr>
          <p:cNvCxnSpPr/>
          <p:nvPr userDrawn="1"/>
        </p:nvCxnSpPr>
        <p:spPr>
          <a:xfrm>
            <a:off x="0" y="5859613"/>
            <a:ext cx="12192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Placeholder 1">
            <a:extLst>
              <a:ext uri="{FF2B5EF4-FFF2-40B4-BE49-F238E27FC236}">
                <a16:creationId xmlns:a16="http://schemas.microsoft.com/office/drawing/2014/main" id="{CC5B11EF-C513-D54C-A9D7-475D6A175F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420600" y="-1"/>
            <a:ext cx="11350800" cy="1051561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GB" noProof="0"/>
              <a:t>CLICK TO EDIT MASTER TITLE </a:t>
            </a:r>
            <a:br>
              <a:rPr lang="en-GB" noProof="0"/>
            </a:br>
            <a:r>
              <a:rPr lang="en-GB" noProof="0"/>
              <a:t>STYLE IN UPPERCASE</a:t>
            </a:r>
          </a:p>
        </p:txBody>
      </p:sp>
    </p:spTree>
    <p:extLst>
      <p:ext uri="{BB962C8B-B14F-4D97-AF65-F5344CB8AC3E}">
        <p14:creationId xmlns:p14="http://schemas.microsoft.com/office/powerpoint/2010/main" val="16777328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hre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immagine 3">
            <a:extLst>
              <a:ext uri="{FF2B5EF4-FFF2-40B4-BE49-F238E27FC236}">
                <a16:creationId xmlns:a16="http://schemas.microsoft.com/office/drawing/2014/main" id="{FB19031E-B94F-E23A-8DA5-724FE9B0DAF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20600" y="1197864"/>
            <a:ext cx="3600000" cy="4661749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GB" dirty="0"/>
              <a:t>Image</a:t>
            </a:r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C5893484-4FA9-E8E7-FD22-CA1308C4FDD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0600" y="1197863"/>
            <a:ext cx="2315058" cy="327438"/>
          </a:xfrm>
          <a:prstGeom prst="round2SameRect">
            <a:avLst>
              <a:gd name="adj1" fmla="val 0"/>
              <a:gd name="adj2" fmla="val 50000"/>
            </a:avLst>
          </a:prstGeom>
          <a:solidFill>
            <a:srgbClr val="EED484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 b="1"/>
            </a:lvl1pPr>
          </a:lstStyle>
          <a:p>
            <a:pPr lvl="0"/>
            <a:r>
              <a:rPr lang="it-IT" dirty="0"/>
              <a:t>CAPTION</a:t>
            </a:r>
            <a:endParaRPr lang="en-GB" dirty="0"/>
          </a:p>
        </p:txBody>
      </p:sp>
      <p:sp>
        <p:nvSpPr>
          <p:cNvPr id="11" name="Segnaposto immagine 3">
            <a:extLst>
              <a:ext uri="{FF2B5EF4-FFF2-40B4-BE49-F238E27FC236}">
                <a16:creationId xmlns:a16="http://schemas.microsoft.com/office/drawing/2014/main" id="{6B5F2F31-E44A-38C1-1B97-AC6F9335ADB0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296000" y="1197864"/>
            <a:ext cx="3600000" cy="466175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GB" dirty="0"/>
              <a:t>Image</a:t>
            </a:r>
          </a:p>
        </p:txBody>
      </p:sp>
      <p:sp>
        <p:nvSpPr>
          <p:cNvPr id="12" name="Segnaposto testo 5">
            <a:extLst>
              <a:ext uri="{FF2B5EF4-FFF2-40B4-BE49-F238E27FC236}">
                <a16:creationId xmlns:a16="http://schemas.microsoft.com/office/drawing/2014/main" id="{7795F4DD-389A-2A3B-BE83-598641FBD15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96000" y="1197863"/>
            <a:ext cx="2315058" cy="306388"/>
          </a:xfrm>
          <a:prstGeom prst="round2SameRect">
            <a:avLst>
              <a:gd name="adj1" fmla="val 0"/>
              <a:gd name="adj2" fmla="val 50000"/>
            </a:avLst>
          </a:prstGeom>
          <a:solidFill>
            <a:srgbClr val="EED484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 b="1"/>
            </a:lvl1pPr>
          </a:lstStyle>
          <a:p>
            <a:pPr lvl="0"/>
            <a:r>
              <a:rPr lang="it-IT" dirty="0"/>
              <a:t>CAPTION</a:t>
            </a:r>
            <a:endParaRPr lang="en-GB" dirty="0"/>
          </a:p>
        </p:txBody>
      </p:sp>
      <p:sp>
        <p:nvSpPr>
          <p:cNvPr id="13" name="Segnaposto immagine 3">
            <a:extLst>
              <a:ext uri="{FF2B5EF4-FFF2-40B4-BE49-F238E27FC236}">
                <a16:creationId xmlns:a16="http://schemas.microsoft.com/office/drawing/2014/main" id="{8B4E16CD-5303-E3FC-D8FC-9BE53B98E19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134801" y="1197864"/>
            <a:ext cx="3600000" cy="466175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GB" dirty="0"/>
              <a:t>Image</a:t>
            </a:r>
          </a:p>
        </p:txBody>
      </p:sp>
      <p:sp>
        <p:nvSpPr>
          <p:cNvPr id="14" name="Segnaposto testo 5">
            <a:extLst>
              <a:ext uri="{FF2B5EF4-FFF2-40B4-BE49-F238E27FC236}">
                <a16:creationId xmlns:a16="http://schemas.microsoft.com/office/drawing/2014/main" id="{49C910B2-C2AD-70D6-24AD-53603D3E21A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34801" y="1197863"/>
            <a:ext cx="2315058" cy="327438"/>
          </a:xfrm>
          <a:prstGeom prst="round2SameRect">
            <a:avLst>
              <a:gd name="adj1" fmla="val 0"/>
              <a:gd name="adj2" fmla="val 50000"/>
            </a:avLst>
          </a:prstGeom>
          <a:solidFill>
            <a:srgbClr val="EED484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 b="1"/>
            </a:lvl1pPr>
          </a:lstStyle>
          <a:p>
            <a:pPr lvl="0"/>
            <a:r>
              <a:rPr lang="it-IT" dirty="0"/>
              <a:t>CAPTION</a:t>
            </a:r>
            <a:endParaRPr lang="en-GB" dirty="0"/>
          </a:p>
        </p:txBody>
      </p:sp>
      <p:sp>
        <p:nvSpPr>
          <p:cNvPr id="16" name="Footer Placeholder 5">
            <a:extLst>
              <a:ext uri="{FF2B5EF4-FFF2-40B4-BE49-F238E27FC236}">
                <a16:creationId xmlns:a16="http://schemas.microsoft.com/office/drawing/2014/main" id="{8DE35063-7ED2-1447-AAB6-F4B7FE44BB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2301" y="6267078"/>
            <a:ext cx="3686299" cy="3059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lvl1pPr algn="l">
              <a:defRPr lang="en-US" sz="900" smtClean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noProof="0"/>
              <a:t>© Copyright MSC Mediterranean Shipping Company SA</a:t>
            </a:r>
          </a:p>
          <a:p>
            <a:r>
              <a:rPr lang="en-GB" noProof="0"/>
              <a:t> </a:t>
            </a:r>
          </a:p>
        </p:txBody>
      </p:sp>
      <p:sp>
        <p:nvSpPr>
          <p:cNvPr id="17" name="Slide Number Placeholder 6">
            <a:extLst>
              <a:ext uri="{FF2B5EF4-FFF2-40B4-BE49-F238E27FC236}">
                <a16:creationId xmlns:a16="http://schemas.microsoft.com/office/drawing/2014/main" id="{28EDA1B6-0A0D-F64D-A40F-09F0295C69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59415" y="6279957"/>
            <a:ext cx="459249" cy="305943"/>
          </a:xfrm>
          <a:prstGeom prst="rect">
            <a:avLst/>
          </a:prstGeom>
        </p:spPr>
        <p:txBody>
          <a:bodyPr/>
          <a:lstStyle>
            <a:lvl1pPr algn="r">
              <a:defRPr sz="900" smtClean="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cxnSp>
        <p:nvCxnSpPr>
          <p:cNvPr id="19" name="Connettore 1 18">
            <a:extLst>
              <a:ext uri="{FF2B5EF4-FFF2-40B4-BE49-F238E27FC236}">
                <a16:creationId xmlns:a16="http://schemas.microsoft.com/office/drawing/2014/main" id="{58ECABD6-37E7-A14D-9FE5-ADDE8069C18A}"/>
              </a:ext>
            </a:extLst>
          </p:cNvPr>
          <p:cNvCxnSpPr/>
          <p:nvPr userDrawn="1"/>
        </p:nvCxnSpPr>
        <p:spPr>
          <a:xfrm>
            <a:off x="0" y="5859613"/>
            <a:ext cx="12192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itle Placeholder 1">
            <a:extLst>
              <a:ext uri="{FF2B5EF4-FFF2-40B4-BE49-F238E27FC236}">
                <a16:creationId xmlns:a16="http://schemas.microsoft.com/office/drawing/2014/main" id="{6A4886FA-9EBA-8940-A6FA-8ECA3B4D2D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420600" y="-1"/>
            <a:ext cx="11350800" cy="1051561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 dirty="0"/>
              <a:t>CLICK TO EDIT MASTER TITLE </a:t>
            </a:r>
            <a:br>
              <a:rPr lang="en-US" dirty="0"/>
            </a:br>
            <a:r>
              <a:rPr lang="en-US" dirty="0"/>
              <a:t>STYLE IN UPPERCASE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65469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fou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egnaposto immagine 3">
            <a:extLst>
              <a:ext uri="{FF2B5EF4-FFF2-40B4-BE49-F238E27FC236}">
                <a16:creationId xmlns:a16="http://schemas.microsoft.com/office/drawing/2014/main" id="{104128F7-8832-A28F-967F-F97D00705BB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20600" y="1197865"/>
            <a:ext cx="5531467" cy="209209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5" name="Segnaposto testo 5">
            <a:extLst>
              <a:ext uri="{FF2B5EF4-FFF2-40B4-BE49-F238E27FC236}">
                <a16:creationId xmlns:a16="http://schemas.microsoft.com/office/drawing/2014/main" id="{2B6912E0-4D50-E8FB-65CB-81D83BD81F3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0600" y="1197863"/>
            <a:ext cx="2315058" cy="327438"/>
          </a:xfrm>
          <a:prstGeom prst="round2SameRect">
            <a:avLst>
              <a:gd name="adj1" fmla="val 0"/>
              <a:gd name="adj2" fmla="val 50000"/>
            </a:avLst>
          </a:prstGeom>
          <a:solidFill>
            <a:srgbClr val="EED484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 b="1"/>
            </a:lvl1pPr>
          </a:lstStyle>
          <a:p>
            <a:pPr lvl="0"/>
            <a:r>
              <a:rPr lang="en-GB" noProof="0"/>
              <a:t>CAPTION</a:t>
            </a:r>
          </a:p>
        </p:txBody>
      </p:sp>
      <p:sp>
        <p:nvSpPr>
          <p:cNvPr id="18" name="Footer Placeholder 5">
            <a:extLst>
              <a:ext uri="{FF2B5EF4-FFF2-40B4-BE49-F238E27FC236}">
                <a16:creationId xmlns:a16="http://schemas.microsoft.com/office/drawing/2014/main" id="{A32F0CC6-1874-D910-A677-4229AC1320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2301" y="6267078"/>
            <a:ext cx="3686299" cy="3059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lvl1pPr algn="l">
              <a:defRPr lang="en-US" sz="900" smtClean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noProof="0"/>
              <a:t>© Copyright MSC Mediterranean Shipping Company SA</a:t>
            </a:r>
          </a:p>
          <a:p>
            <a:r>
              <a:rPr lang="en-GB" noProof="0"/>
              <a:t> </a:t>
            </a:r>
          </a:p>
        </p:txBody>
      </p:sp>
      <p:sp>
        <p:nvSpPr>
          <p:cNvPr id="20" name="Slide Number Placeholder 6">
            <a:extLst>
              <a:ext uri="{FF2B5EF4-FFF2-40B4-BE49-F238E27FC236}">
                <a16:creationId xmlns:a16="http://schemas.microsoft.com/office/drawing/2014/main" id="{CFBB2398-E496-BB51-4124-80D68C1FA9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59415" y="6279957"/>
            <a:ext cx="459249" cy="305943"/>
          </a:xfrm>
          <a:prstGeom prst="rect">
            <a:avLst/>
          </a:prstGeom>
        </p:spPr>
        <p:txBody>
          <a:bodyPr/>
          <a:lstStyle>
            <a:lvl1pPr algn="r">
              <a:defRPr sz="900" smtClean="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cxnSp>
        <p:nvCxnSpPr>
          <p:cNvPr id="21" name="Connettore 1 20">
            <a:extLst>
              <a:ext uri="{FF2B5EF4-FFF2-40B4-BE49-F238E27FC236}">
                <a16:creationId xmlns:a16="http://schemas.microsoft.com/office/drawing/2014/main" id="{4CB84E86-39FD-8EB8-33A4-FFB010B63DB5}"/>
              </a:ext>
            </a:extLst>
          </p:cNvPr>
          <p:cNvCxnSpPr/>
          <p:nvPr userDrawn="1"/>
        </p:nvCxnSpPr>
        <p:spPr>
          <a:xfrm>
            <a:off x="0" y="5859613"/>
            <a:ext cx="12192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itle Placeholder 1">
            <a:extLst>
              <a:ext uri="{FF2B5EF4-FFF2-40B4-BE49-F238E27FC236}">
                <a16:creationId xmlns:a16="http://schemas.microsoft.com/office/drawing/2014/main" id="{AAA0DD38-9747-B3E6-915E-9B91A18C1FC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420600" y="-1"/>
            <a:ext cx="11350800" cy="1051561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GB" noProof="0"/>
              <a:t>CLICK TO EDIT MASTER TITLE </a:t>
            </a:r>
            <a:br>
              <a:rPr lang="en-GB" noProof="0"/>
            </a:br>
            <a:r>
              <a:rPr lang="en-GB" noProof="0"/>
              <a:t>STYLE IN UPPERCASE</a:t>
            </a:r>
          </a:p>
        </p:txBody>
      </p:sp>
      <p:sp>
        <p:nvSpPr>
          <p:cNvPr id="24" name="Segnaposto immagine 3">
            <a:extLst>
              <a:ext uri="{FF2B5EF4-FFF2-40B4-BE49-F238E27FC236}">
                <a16:creationId xmlns:a16="http://schemas.microsoft.com/office/drawing/2014/main" id="{582F64AE-1500-F9A1-C277-18D3EDA279E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230112" y="1197865"/>
            <a:ext cx="5524227" cy="2101515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25" name="Segnaposto testo 5">
            <a:extLst>
              <a:ext uri="{FF2B5EF4-FFF2-40B4-BE49-F238E27FC236}">
                <a16:creationId xmlns:a16="http://schemas.microsoft.com/office/drawing/2014/main" id="{D42941D6-2F2E-7E08-7471-7F991CE11C5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6677" y="1197863"/>
            <a:ext cx="2315058" cy="327438"/>
          </a:xfrm>
          <a:prstGeom prst="round2SameRect">
            <a:avLst>
              <a:gd name="adj1" fmla="val 0"/>
              <a:gd name="adj2" fmla="val 50000"/>
            </a:avLst>
          </a:prstGeom>
          <a:solidFill>
            <a:srgbClr val="EED484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 b="1"/>
            </a:lvl1pPr>
          </a:lstStyle>
          <a:p>
            <a:pPr lvl="0"/>
            <a:r>
              <a:rPr lang="en-GB" noProof="0"/>
              <a:t>CAPTION</a:t>
            </a:r>
          </a:p>
        </p:txBody>
      </p:sp>
      <p:sp>
        <p:nvSpPr>
          <p:cNvPr id="26" name="Segnaposto immagine 3">
            <a:extLst>
              <a:ext uri="{FF2B5EF4-FFF2-40B4-BE49-F238E27FC236}">
                <a16:creationId xmlns:a16="http://schemas.microsoft.com/office/drawing/2014/main" id="{9C4E83C0-2936-0775-ED46-65357309A1B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20600" y="3565118"/>
            <a:ext cx="5539933" cy="2287599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27" name="Segnaposto testo 5">
            <a:extLst>
              <a:ext uri="{FF2B5EF4-FFF2-40B4-BE49-F238E27FC236}">
                <a16:creationId xmlns:a16="http://schemas.microsoft.com/office/drawing/2014/main" id="{24CD0607-FFDC-3353-9458-BD110986E7A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20600" y="3570960"/>
            <a:ext cx="2315058" cy="335724"/>
          </a:xfrm>
          <a:prstGeom prst="round2SameRect">
            <a:avLst>
              <a:gd name="adj1" fmla="val 0"/>
              <a:gd name="adj2" fmla="val 50000"/>
            </a:avLst>
          </a:prstGeom>
          <a:solidFill>
            <a:srgbClr val="EED484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 b="1"/>
            </a:lvl1pPr>
          </a:lstStyle>
          <a:p>
            <a:pPr lvl="0"/>
            <a:r>
              <a:rPr lang="en-GB" noProof="0"/>
              <a:t>CAPTION</a:t>
            </a:r>
          </a:p>
        </p:txBody>
      </p:sp>
      <p:sp>
        <p:nvSpPr>
          <p:cNvPr id="28" name="Segnaposto immagine 3">
            <a:extLst>
              <a:ext uri="{FF2B5EF4-FFF2-40B4-BE49-F238E27FC236}">
                <a16:creationId xmlns:a16="http://schemas.microsoft.com/office/drawing/2014/main" id="{DA6D931F-FACC-501C-FCD4-726D2521761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236677" y="3572933"/>
            <a:ext cx="5517662" cy="2287599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29" name="Segnaposto testo 5">
            <a:extLst>
              <a:ext uri="{FF2B5EF4-FFF2-40B4-BE49-F238E27FC236}">
                <a16:creationId xmlns:a16="http://schemas.microsoft.com/office/drawing/2014/main" id="{0175F3EB-B660-DC6A-C499-6546E2C70D1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236677" y="3570308"/>
            <a:ext cx="2315058" cy="335724"/>
          </a:xfrm>
          <a:prstGeom prst="round2SameRect">
            <a:avLst>
              <a:gd name="adj1" fmla="val 0"/>
              <a:gd name="adj2" fmla="val 50000"/>
            </a:avLst>
          </a:prstGeom>
          <a:solidFill>
            <a:srgbClr val="EED484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 b="1"/>
            </a:lvl1pPr>
          </a:lstStyle>
          <a:p>
            <a:pPr lvl="0"/>
            <a:r>
              <a:rPr lang="en-GB" noProof="0"/>
              <a:t>CAPTION</a:t>
            </a:r>
          </a:p>
        </p:txBody>
      </p:sp>
    </p:spTree>
    <p:extLst>
      <p:ext uri="{BB962C8B-B14F-4D97-AF65-F5344CB8AC3E}">
        <p14:creationId xmlns:p14="http://schemas.microsoft.com/office/powerpoint/2010/main" val="346806259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rade map - Eastb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F42BCF52-DED1-4652-A93B-12850B1A53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59415" y="6369768"/>
            <a:ext cx="459249" cy="305943"/>
          </a:xfrm>
          <a:prstGeom prst="rect">
            <a:avLst/>
          </a:prstGeom>
        </p:spPr>
        <p:txBody>
          <a:bodyPr/>
          <a:lstStyle>
            <a:lvl1pPr algn="r">
              <a:defRPr sz="900" smtClean="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85D77248-F92F-47C9-97FD-9CF7B39594FC}" type="slidenum">
              <a:rPr lang="en-GB" noProof="0" smtClean="0"/>
              <a:pPr>
                <a:defRPr/>
              </a:pPr>
              <a:t>‹#›</a:t>
            </a:fld>
            <a:endParaRPr lang="en-GB" noProof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CA675A99-55E0-6E63-DFF6-A9BC9B6B45F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00" y="193085"/>
            <a:ext cx="4133320" cy="388512"/>
          </a:xfrm>
        </p:spPr>
        <p:txBody>
          <a:bodyPr lIns="180000" rIns="180000" bIns="180000">
            <a:normAutofit/>
          </a:bodyPr>
          <a:lstStyle>
            <a:lvl1pPr marL="0" indent="0" algn="ctr">
              <a:lnSpc>
                <a:spcPts val="2200"/>
              </a:lnSpc>
              <a:spcBef>
                <a:spcPts val="0"/>
              </a:spcBef>
              <a:buFontTx/>
              <a:buNone/>
              <a:defRPr lang="en-US" sz="2000" b="0" kern="12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GB" noProof="0">
                <a:solidFill>
                  <a:schemeClr val="tx1"/>
                </a:solidFill>
              </a:rPr>
              <a:t>NAME OF TRADE</a:t>
            </a:r>
          </a:p>
        </p:txBody>
      </p:sp>
      <p:sp>
        <p:nvSpPr>
          <p:cNvPr id="20" name="Picture Placeholder 4">
            <a:extLst>
              <a:ext uri="{FF2B5EF4-FFF2-40B4-BE49-F238E27FC236}">
                <a16:creationId xmlns:a16="http://schemas.microsoft.com/office/drawing/2014/main" id="{53E6DA1D-C041-3440-E749-618856EA8A5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02014" y="0"/>
            <a:ext cx="7985185" cy="244631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23" name="TextBox 6">
            <a:extLst>
              <a:ext uri="{FF2B5EF4-FFF2-40B4-BE49-F238E27FC236}">
                <a16:creationId xmlns:a16="http://schemas.microsoft.com/office/drawing/2014/main" id="{8EB1687B-98CA-6AE1-B429-B5BBBBDB3E78}"/>
              </a:ext>
            </a:extLst>
          </p:cNvPr>
          <p:cNvSpPr txBox="1"/>
          <p:nvPr userDrawn="1"/>
        </p:nvSpPr>
        <p:spPr>
          <a:xfrm>
            <a:off x="1390008" y="1782216"/>
            <a:ext cx="2051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noProof="0">
                <a:latin typeface="+mj-lt"/>
              </a:rPr>
              <a:t>EASTBOUND</a:t>
            </a:r>
          </a:p>
        </p:txBody>
      </p:sp>
      <p:sp>
        <p:nvSpPr>
          <p:cNvPr id="24" name="Table Placeholder 8">
            <a:extLst>
              <a:ext uri="{FF2B5EF4-FFF2-40B4-BE49-F238E27FC236}">
                <a16:creationId xmlns:a16="http://schemas.microsoft.com/office/drawing/2014/main" id="{4C4A349E-AD31-CD89-4708-0CB110A00406}"/>
              </a:ext>
            </a:extLst>
          </p:cNvPr>
          <p:cNvSpPr>
            <a:spLocks noGrp="1"/>
          </p:cNvSpPr>
          <p:nvPr>
            <p:ph type="tbl" sz="quarter" idx="16"/>
          </p:nvPr>
        </p:nvSpPr>
        <p:spPr>
          <a:xfrm>
            <a:off x="4411199" y="2733897"/>
            <a:ext cx="7507465" cy="3030296"/>
          </a:xfrm>
        </p:spPr>
        <p:txBody>
          <a:bodyPr>
            <a:normAutofit/>
          </a:bodyPr>
          <a:lstStyle>
            <a:lvl1pPr marL="0" indent="0">
              <a:buNone/>
              <a:defRPr sz="1200" b="1"/>
            </a:lvl1pPr>
          </a:lstStyle>
          <a:p>
            <a:r>
              <a:rPr lang="en-US" noProof="0"/>
              <a:t>Click icon to add table</a:t>
            </a:r>
            <a:endParaRPr lang="en-GB" noProof="0" dirty="0"/>
          </a:p>
        </p:txBody>
      </p:sp>
      <p:pic>
        <p:nvPicPr>
          <p:cNvPr id="26" name="Picture 15">
            <a:extLst>
              <a:ext uri="{FF2B5EF4-FFF2-40B4-BE49-F238E27FC236}">
                <a16:creationId xmlns:a16="http://schemas.microsoft.com/office/drawing/2014/main" id="{E3FD408C-7200-614C-7E5D-8FEA9D3772D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5748" y="1670709"/>
            <a:ext cx="520097" cy="523166"/>
          </a:xfrm>
          <a:prstGeom prst="rect">
            <a:avLst/>
          </a:prstGeom>
        </p:spPr>
      </p:pic>
      <p:sp>
        <p:nvSpPr>
          <p:cNvPr id="33" name="Title Placeholder 1">
            <a:extLst>
              <a:ext uri="{FF2B5EF4-FFF2-40B4-BE49-F238E27FC236}">
                <a16:creationId xmlns:a16="http://schemas.microsoft.com/office/drawing/2014/main" id="{393438E8-21AA-C43E-D875-C69F85A5D0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0" y="581598"/>
            <a:ext cx="4138120" cy="628597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>
              <a:defRPr b="0"/>
            </a:lvl1pPr>
          </a:lstStyle>
          <a:p>
            <a:r>
              <a:rPr lang="en-GB" noProof="0"/>
              <a:t>Name of SERVICE</a:t>
            </a:r>
          </a:p>
        </p:txBody>
      </p:sp>
      <p:sp>
        <p:nvSpPr>
          <p:cNvPr id="34" name="Rectangle 6">
            <a:extLst>
              <a:ext uri="{FF2B5EF4-FFF2-40B4-BE49-F238E27FC236}">
                <a16:creationId xmlns:a16="http://schemas.microsoft.com/office/drawing/2014/main" id="{218AB192-F531-913E-5764-29E12DFFACF1}"/>
              </a:ext>
            </a:extLst>
          </p:cNvPr>
          <p:cNvSpPr/>
          <p:nvPr userDrawn="1"/>
        </p:nvSpPr>
        <p:spPr>
          <a:xfrm flipV="1">
            <a:off x="1169060" y="1210196"/>
            <a:ext cx="1800000" cy="72000"/>
          </a:xfrm>
          <a:prstGeom prst="rect">
            <a:avLst/>
          </a:prstGeom>
          <a:solidFill>
            <a:srgbClr val="EED484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215" noProof="0"/>
          </a:p>
        </p:txBody>
      </p:sp>
      <p:sp>
        <p:nvSpPr>
          <p:cNvPr id="35" name="Content Placeholder 19">
            <a:extLst>
              <a:ext uri="{FF2B5EF4-FFF2-40B4-BE49-F238E27FC236}">
                <a16:creationId xmlns:a16="http://schemas.microsoft.com/office/drawing/2014/main" id="{A777C8C1-A55B-8261-78C4-AB3B5B6CB89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52301" y="2349631"/>
            <a:ext cx="3686299" cy="2909239"/>
          </a:xfrm>
        </p:spPr>
        <p:txBody>
          <a:bodyPr lIns="180000" tIns="180000" rIns="180000" bIns="180000"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cxnSp>
        <p:nvCxnSpPr>
          <p:cNvPr id="7" name="Connettore 1 6">
            <a:extLst>
              <a:ext uri="{FF2B5EF4-FFF2-40B4-BE49-F238E27FC236}">
                <a16:creationId xmlns:a16="http://schemas.microsoft.com/office/drawing/2014/main" id="{86E25F7F-AD58-C74B-8716-32590D1EC51E}"/>
              </a:ext>
            </a:extLst>
          </p:cNvPr>
          <p:cNvCxnSpPr>
            <a:cxnSpLocks/>
          </p:cNvCxnSpPr>
          <p:nvPr userDrawn="1"/>
        </p:nvCxnSpPr>
        <p:spPr>
          <a:xfrm>
            <a:off x="4121103" y="214478"/>
            <a:ext cx="0" cy="5549715"/>
          </a:xfrm>
          <a:prstGeom prst="line">
            <a:avLst/>
          </a:prstGeom>
          <a:ln w="63500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5">
            <a:extLst>
              <a:ext uri="{FF2B5EF4-FFF2-40B4-BE49-F238E27FC236}">
                <a16:creationId xmlns:a16="http://schemas.microsoft.com/office/drawing/2014/main" id="{08ADFD19-0C2B-B6C4-4D66-C0866034AA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2301" y="6267078"/>
            <a:ext cx="3686299" cy="3059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lvl1pPr algn="l">
              <a:defRPr lang="en-US" sz="900" smtClean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noProof="0" dirty="0"/>
              <a:t>© Copyright MSC Mediterranean Shipping Company SA</a:t>
            </a:r>
          </a:p>
          <a:p>
            <a:r>
              <a:rPr lang="en-GB" noProof="0" dirty="0"/>
              <a:t> </a:t>
            </a:r>
          </a:p>
        </p:txBody>
      </p:sp>
      <p:cxnSp>
        <p:nvCxnSpPr>
          <p:cNvPr id="17" name="Connettore 1 20">
            <a:extLst>
              <a:ext uri="{FF2B5EF4-FFF2-40B4-BE49-F238E27FC236}">
                <a16:creationId xmlns:a16="http://schemas.microsoft.com/office/drawing/2014/main" id="{B6CF7FC3-4859-C6D3-84CE-B19ABF07A369}"/>
              </a:ext>
            </a:extLst>
          </p:cNvPr>
          <p:cNvCxnSpPr/>
          <p:nvPr userDrawn="1"/>
        </p:nvCxnSpPr>
        <p:spPr>
          <a:xfrm>
            <a:off x="0" y="5859613"/>
            <a:ext cx="12192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5">
            <a:extLst>
              <a:ext uri="{FF2B5EF4-FFF2-40B4-BE49-F238E27FC236}">
                <a16:creationId xmlns:a16="http://schemas.microsoft.com/office/drawing/2014/main" id="{3DF5B8EB-B8BC-845E-2B50-CE7FE23C637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6359" y="5823525"/>
            <a:ext cx="839601" cy="909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21072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rade map - Westb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2DF3793-0FB5-3B72-BF59-5C2B6B1D999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5748" y="1670709"/>
            <a:ext cx="520099" cy="523167"/>
          </a:xfrm>
          <a:prstGeom prst="rect">
            <a:avLst/>
          </a:prstGeom>
        </p:spPr>
      </p:pic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F42BCF52-DED1-4652-A93B-12850B1A53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59415" y="6369768"/>
            <a:ext cx="459249" cy="305943"/>
          </a:xfrm>
          <a:prstGeom prst="rect">
            <a:avLst/>
          </a:prstGeom>
        </p:spPr>
        <p:txBody>
          <a:bodyPr/>
          <a:lstStyle>
            <a:lvl1pPr algn="r">
              <a:defRPr sz="900" smtClean="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85D77248-F92F-47C9-97FD-9CF7B39594FC}" type="slidenum">
              <a:rPr lang="en-GB" noProof="0" smtClean="0"/>
              <a:pPr>
                <a:defRPr/>
              </a:pPr>
              <a:t>‹#›</a:t>
            </a:fld>
            <a:endParaRPr lang="en-GB" noProof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CA675A99-55E0-6E63-DFF6-A9BC9B6B45F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00" y="193085"/>
            <a:ext cx="4133320" cy="388512"/>
          </a:xfrm>
        </p:spPr>
        <p:txBody>
          <a:bodyPr lIns="180000" rIns="180000" bIns="180000">
            <a:normAutofit/>
          </a:bodyPr>
          <a:lstStyle>
            <a:lvl1pPr marL="0" indent="0" algn="ctr">
              <a:lnSpc>
                <a:spcPts val="2200"/>
              </a:lnSpc>
              <a:spcBef>
                <a:spcPts val="0"/>
              </a:spcBef>
              <a:buFontTx/>
              <a:buNone/>
              <a:defRPr lang="en-US" sz="2000" b="0" kern="12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GB" noProof="0">
                <a:solidFill>
                  <a:schemeClr val="tx1"/>
                </a:solidFill>
              </a:rPr>
              <a:t>NAME OF TRADE</a:t>
            </a:r>
          </a:p>
        </p:txBody>
      </p:sp>
      <p:sp>
        <p:nvSpPr>
          <p:cNvPr id="20" name="Picture Placeholder 4">
            <a:extLst>
              <a:ext uri="{FF2B5EF4-FFF2-40B4-BE49-F238E27FC236}">
                <a16:creationId xmlns:a16="http://schemas.microsoft.com/office/drawing/2014/main" id="{53E6DA1D-C041-3440-E749-618856EA8A5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02014" y="0"/>
            <a:ext cx="7985185" cy="244631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23" name="TextBox 6">
            <a:extLst>
              <a:ext uri="{FF2B5EF4-FFF2-40B4-BE49-F238E27FC236}">
                <a16:creationId xmlns:a16="http://schemas.microsoft.com/office/drawing/2014/main" id="{8EB1687B-98CA-6AE1-B429-B5BBBBDB3E78}"/>
              </a:ext>
            </a:extLst>
          </p:cNvPr>
          <p:cNvSpPr txBox="1"/>
          <p:nvPr userDrawn="1"/>
        </p:nvSpPr>
        <p:spPr>
          <a:xfrm>
            <a:off x="1390008" y="1782216"/>
            <a:ext cx="2051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noProof="0" dirty="0">
                <a:latin typeface="+mj-lt"/>
              </a:rPr>
              <a:t>WESTBOUND</a:t>
            </a:r>
          </a:p>
        </p:txBody>
      </p:sp>
      <p:sp>
        <p:nvSpPr>
          <p:cNvPr id="24" name="Table Placeholder 8">
            <a:extLst>
              <a:ext uri="{FF2B5EF4-FFF2-40B4-BE49-F238E27FC236}">
                <a16:creationId xmlns:a16="http://schemas.microsoft.com/office/drawing/2014/main" id="{4C4A349E-AD31-CD89-4708-0CB110A00406}"/>
              </a:ext>
            </a:extLst>
          </p:cNvPr>
          <p:cNvSpPr>
            <a:spLocks noGrp="1"/>
          </p:cNvSpPr>
          <p:nvPr>
            <p:ph type="tbl" sz="quarter" idx="16"/>
          </p:nvPr>
        </p:nvSpPr>
        <p:spPr>
          <a:xfrm>
            <a:off x="4411199" y="2733897"/>
            <a:ext cx="7507465" cy="3030296"/>
          </a:xfrm>
        </p:spPr>
        <p:txBody>
          <a:bodyPr>
            <a:normAutofit/>
          </a:bodyPr>
          <a:lstStyle>
            <a:lvl1pPr marL="0" indent="0">
              <a:buNone/>
              <a:defRPr sz="1200" b="1"/>
            </a:lvl1pPr>
          </a:lstStyle>
          <a:p>
            <a:r>
              <a:rPr lang="en-US" noProof="0"/>
              <a:t>Click icon to add table</a:t>
            </a:r>
            <a:endParaRPr lang="en-GB" noProof="0" dirty="0"/>
          </a:p>
        </p:txBody>
      </p:sp>
      <p:sp>
        <p:nvSpPr>
          <p:cNvPr id="33" name="Title Placeholder 1">
            <a:extLst>
              <a:ext uri="{FF2B5EF4-FFF2-40B4-BE49-F238E27FC236}">
                <a16:creationId xmlns:a16="http://schemas.microsoft.com/office/drawing/2014/main" id="{393438E8-21AA-C43E-D875-C69F85A5D0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0" y="581598"/>
            <a:ext cx="4138120" cy="628597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>
              <a:defRPr b="0"/>
            </a:lvl1pPr>
          </a:lstStyle>
          <a:p>
            <a:r>
              <a:rPr lang="en-GB" noProof="0"/>
              <a:t>Name of SERVICE</a:t>
            </a:r>
          </a:p>
        </p:txBody>
      </p:sp>
      <p:sp>
        <p:nvSpPr>
          <p:cNvPr id="34" name="Rectangle 6">
            <a:extLst>
              <a:ext uri="{FF2B5EF4-FFF2-40B4-BE49-F238E27FC236}">
                <a16:creationId xmlns:a16="http://schemas.microsoft.com/office/drawing/2014/main" id="{218AB192-F531-913E-5764-29E12DFFACF1}"/>
              </a:ext>
            </a:extLst>
          </p:cNvPr>
          <p:cNvSpPr/>
          <p:nvPr userDrawn="1"/>
        </p:nvSpPr>
        <p:spPr>
          <a:xfrm flipV="1">
            <a:off x="1169060" y="1210196"/>
            <a:ext cx="1800000" cy="72000"/>
          </a:xfrm>
          <a:prstGeom prst="rect">
            <a:avLst/>
          </a:prstGeom>
          <a:solidFill>
            <a:srgbClr val="EED484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215" noProof="0"/>
          </a:p>
        </p:txBody>
      </p:sp>
      <p:sp>
        <p:nvSpPr>
          <p:cNvPr id="35" name="Content Placeholder 19">
            <a:extLst>
              <a:ext uri="{FF2B5EF4-FFF2-40B4-BE49-F238E27FC236}">
                <a16:creationId xmlns:a16="http://schemas.microsoft.com/office/drawing/2014/main" id="{A777C8C1-A55B-8261-78C4-AB3B5B6CB89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52301" y="2349631"/>
            <a:ext cx="3686299" cy="2909239"/>
          </a:xfrm>
        </p:spPr>
        <p:txBody>
          <a:bodyPr lIns="180000" tIns="180000" rIns="180000" bIns="180000"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cxnSp>
        <p:nvCxnSpPr>
          <p:cNvPr id="7" name="Connettore 1 6">
            <a:extLst>
              <a:ext uri="{FF2B5EF4-FFF2-40B4-BE49-F238E27FC236}">
                <a16:creationId xmlns:a16="http://schemas.microsoft.com/office/drawing/2014/main" id="{86E25F7F-AD58-C74B-8716-32590D1EC51E}"/>
              </a:ext>
            </a:extLst>
          </p:cNvPr>
          <p:cNvCxnSpPr>
            <a:cxnSpLocks/>
          </p:cNvCxnSpPr>
          <p:nvPr userDrawn="1"/>
        </p:nvCxnSpPr>
        <p:spPr>
          <a:xfrm>
            <a:off x="4121103" y="214478"/>
            <a:ext cx="0" cy="5549715"/>
          </a:xfrm>
          <a:prstGeom prst="line">
            <a:avLst/>
          </a:prstGeom>
          <a:ln w="63500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5">
            <a:extLst>
              <a:ext uri="{FF2B5EF4-FFF2-40B4-BE49-F238E27FC236}">
                <a16:creationId xmlns:a16="http://schemas.microsoft.com/office/drawing/2014/main" id="{08ADFD19-0C2B-B6C4-4D66-C0866034AA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2301" y="6267078"/>
            <a:ext cx="3686299" cy="3059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lvl1pPr algn="l">
              <a:defRPr lang="en-US" sz="900" smtClean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noProof="0" dirty="0"/>
              <a:t>© Copyright MSC Mediterranean Shipping Company SA</a:t>
            </a:r>
          </a:p>
          <a:p>
            <a:r>
              <a:rPr lang="en-GB" noProof="0" dirty="0"/>
              <a:t> </a:t>
            </a:r>
          </a:p>
        </p:txBody>
      </p:sp>
      <p:cxnSp>
        <p:nvCxnSpPr>
          <p:cNvPr id="17" name="Connettore 1 20">
            <a:extLst>
              <a:ext uri="{FF2B5EF4-FFF2-40B4-BE49-F238E27FC236}">
                <a16:creationId xmlns:a16="http://schemas.microsoft.com/office/drawing/2014/main" id="{B6CF7FC3-4859-C6D3-84CE-B19ABF07A369}"/>
              </a:ext>
            </a:extLst>
          </p:cNvPr>
          <p:cNvCxnSpPr/>
          <p:nvPr userDrawn="1"/>
        </p:nvCxnSpPr>
        <p:spPr>
          <a:xfrm>
            <a:off x="0" y="5859613"/>
            <a:ext cx="12192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5">
            <a:extLst>
              <a:ext uri="{FF2B5EF4-FFF2-40B4-BE49-F238E27FC236}">
                <a16:creationId xmlns:a16="http://schemas.microsoft.com/office/drawing/2014/main" id="{3DF5B8EB-B8BC-845E-2B50-CE7FE23C637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6359" y="5823525"/>
            <a:ext cx="839601" cy="909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9118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rade map - Northb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7715D13-782F-89EF-8426-3BB39F3EACE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748" y="1670709"/>
            <a:ext cx="520099" cy="523167"/>
          </a:xfrm>
          <a:prstGeom prst="rect">
            <a:avLst/>
          </a:prstGeom>
        </p:spPr>
      </p:pic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F42BCF52-DED1-4652-A93B-12850B1A53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59415" y="6369768"/>
            <a:ext cx="459249" cy="305943"/>
          </a:xfrm>
          <a:prstGeom prst="rect">
            <a:avLst/>
          </a:prstGeom>
        </p:spPr>
        <p:txBody>
          <a:bodyPr/>
          <a:lstStyle>
            <a:lvl1pPr algn="r">
              <a:defRPr sz="900" smtClean="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85D77248-F92F-47C9-97FD-9CF7B39594FC}" type="slidenum">
              <a:rPr lang="en-GB" noProof="0" smtClean="0"/>
              <a:pPr>
                <a:defRPr/>
              </a:pPr>
              <a:t>‹#›</a:t>
            </a:fld>
            <a:endParaRPr lang="en-GB" noProof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CA675A99-55E0-6E63-DFF6-A9BC9B6B45F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00" y="193085"/>
            <a:ext cx="4133320" cy="388512"/>
          </a:xfrm>
        </p:spPr>
        <p:txBody>
          <a:bodyPr lIns="180000" rIns="180000" bIns="180000">
            <a:normAutofit/>
          </a:bodyPr>
          <a:lstStyle>
            <a:lvl1pPr marL="0" indent="0" algn="ctr">
              <a:lnSpc>
                <a:spcPts val="2200"/>
              </a:lnSpc>
              <a:spcBef>
                <a:spcPts val="0"/>
              </a:spcBef>
              <a:buFontTx/>
              <a:buNone/>
              <a:defRPr lang="en-US" sz="2000" b="0" kern="12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GB" noProof="0">
                <a:solidFill>
                  <a:schemeClr val="tx1"/>
                </a:solidFill>
              </a:rPr>
              <a:t>NAME OF TRADE</a:t>
            </a:r>
          </a:p>
        </p:txBody>
      </p:sp>
      <p:sp>
        <p:nvSpPr>
          <p:cNvPr id="20" name="Picture Placeholder 4">
            <a:extLst>
              <a:ext uri="{FF2B5EF4-FFF2-40B4-BE49-F238E27FC236}">
                <a16:creationId xmlns:a16="http://schemas.microsoft.com/office/drawing/2014/main" id="{53E6DA1D-C041-3440-E749-618856EA8A5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02014" y="0"/>
            <a:ext cx="7985185" cy="244631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23" name="TextBox 6">
            <a:extLst>
              <a:ext uri="{FF2B5EF4-FFF2-40B4-BE49-F238E27FC236}">
                <a16:creationId xmlns:a16="http://schemas.microsoft.com/office/drawing/2014/main" id="{8EB1687B-98CA-6AE1-B429-B5BBBBDB3E78}"/>
              </a:ext>
            </a:extLst>
          </p:cNvPr>
          <p:cNvSpPr txBox="1"/>
          <p:nvPr userDrawn="1"/>
        </p:nvSpPr>
        <p:spPr>
          <a:xfrm>
            <a:off x="1390008" y="1782216"/>
            <a:ext cx="2051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noProof="0" dirty="0">
                <a:latin typeface="+mj-lt"/>
              </a:rPr>
              <a:t>NORTHBOUND</a:t>
            </a:r>
          </a:p>
        </p:txBody>
      </p:sp>
      <p:sp>
        <p:nvSpPr>
          <p:cNvPr id="24" name="Table Placeholder 8">
            <a:extLst>
              <a:ext uri="{FF2B5EF4-FFF2-40B4-BE49-F238E27FC236}">
                <a16:creationId xmlns:a16="http://schemas.microsoft.com/office/drawing/2014/main" id="{4C4A349E-AD31-CD89-4708-0CB110A00406}"/>
              </a:ext>
            </a:extLst>
          </p:cNvPr>
          <p:cNvSpPr>
            <a:spLocks noGrp="1"/>
          </p:cNvSpPr>
          <p:nvPr>
            <p:ph type="tbl" sz="quarter" idx="16"/>
          </p:nvPr>
        </p:nvSpPr>
        <p:spPr>
          <a:xfrm>
            <a:off x="4411199" y="2733897"/>
            <a:ext cx="7507465" cy="3030296"/>
          </a:xfrm>
        </p:spPr>
        <p:txBody>
          <a:bodyPr>
            <a:normAutofit/>
          </a:bodyPr>
          <a:lstStyle>
            <a:lvl1pPr marL="0" indent="0">
              <a:buNone/>
              <a:defRPr sz="1200" b="1"/>
            </a:lvl1pPr>
          </a:lstStyle>
          <a:p>
            <a:r>
              <a:rPr lang="en-US" noProof="0"/>
              <a:t>Click icon to add table</a:t>
            </a:r>
            <a:endParaRPr lang="en-GB" noProof="0" dirty="0"/>
          </a:p>
        </p:txBody>
      </p:sp>
      <p:sp>
        <p:nvSpPr>
          <p:cNvPr id="33" name="Title Placeholder 1">
            <a:extLst>
              <a:ext uri="{FF2B5EF4-FFF2-40B4-BE49-F238E27FC236}">
                <a16:creationId xmlns:a16="http://schemas.microsoft.com/office/drawing/2014/main" id="{393438E8-21AA-C43E-D875-C69F85A5D0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0" y="581598"/>
            <a:ext cx="4138120" cy="628597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>
              <a:defRPr b="0"/>
            </a:lvl1pPr>
          </a:lstStyle>
          <a:p>
            <a:r>
              <a:rPr lang="en-GB" noProof="0"/>
              <a:t>Name of SERVICE</a:t>
            </a:r>
          </a:p>
        </p:txBody>
      </p:sp>
      <p:sp>
        <p:nvSpPr>
          <p:cNvPr id="34" name="Rectangle 6">
            <a:extLst>
              <a:ext uri="{FF2B5EF4-FFF2-40B4-BE49-F238E27FC236}">
                <a16:creationId xmlns:a16="http://schemas.microsoft.com/office/drawing/2014/main" id="{218AB192-F531-913E-5764-29E12DFFACF1}"/>
              </a:ext>
            </a:extLst>
          </p:cNvPr>
          <p:cNvSpPr/>
          <p:nvPr userDrawn="1"/>
        </p:nvSpPr>
        <p:spPr>
          <a:xfrm flipV="1">
            <a:off x="1169060" y="1210196"/>
            <a:ext cx="1800000" cy="72000"/>
          </a:xfrm>
          <a:prstGeom prst="rect">
            <a:avLst/>
          </a:prstGeom>
          <a:solidFill>
            <a:srgbClr val="EED484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215" noProof="0"/>
          </a:p>
        </p:txBody>
      </p:sp>
      <p:sp>
        <p:nvSpPr>
          <p:cNvPr id="35" name="Content Placeholder 19">
            <a:extLst>
              <a:ext uri="{FF2B5EF4-FFF2-40B4-BE49-F238E27FC236}">
                <a16:creationId xmlns:a16="http://schemas.microsoft.com/office/drawing/2014/main" id="{A777C8C1-A55B-8261-78C4-AB3B5B6CB89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52301" y="2349631"/>
            <a:ext cx="3686299" cy="2909239"/>
          </a:xfrm>
        </p:spPr>
        <p:txBody>
          <a:bodyPr lIns="180000" tIns="180000" rIns="180000" bIns="180000"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cxnSp>
        <p:nvCxnSpPr>
          <p:cNvPr id="7" name="Connettore 1 6">
            <a:extLst>
              <a:ext uri="{FF2B5EF4-FFF2-40B4-BE49-F238E27FC236}">
                <a16:creationId xmlns:a16="http://schemas.microsoft.com/office/drawing/2014/main" id="{86E25F7F-AD58-C74B-8716-32590D1EC51E}"/>
              </a:ext>
            </a:extLst>
          </p:cNvPr>
          <p:cNvCxnSpPr>
            <a:cxnSpLocks/>
          </p:cNvCxnSpPr>
          <p:nvPr userDrawn="1"/>
        </p:nvCxnSpPr>
        <p:spPr>
          <a:xfrm>
            <a:off x="4121103" y="214478"/>
            <a:ext cx="0" cy="5549715"/>
          </a:xfrm>
          <a:prstGeom prst="line">
            <a:avLst/>
          </a:prstGeom>
          <a:ln w="63500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5">
            <a:extLst>
              <a:ext uri="{FF2B5EF4-FFF2-40B4-BE49-F238E27FC236}">
                <a16:creationId xmlns:a16="http://schemas.microsoft.com/office/drawing/2014/main" id="{08ADFD19-0C2B-B6C4-4D66-C0866034AA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2301" y="6267078"/>
            <a:ext cx="3686299" cy="3059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lvl1pPr algn="l">
              <a:defRPr lang="en-US" sz="900" smtClean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noProof="0" dirty="0"/>
              <a:t>© Copyright MSC Mediterranean Shipping Company SA</a:t>
            </a:r>
          </a:p>
          <a:p>
            <a:r>
              <a:rPr lang="en-GB" noProof="0" dirty="0"/>
              <a:t> </a:t>
            </a:r>
          </a:p>
        </p:txBody>
      </p:sp>
      <p:cxnSp>
        <p:nvCxnSpPr>
          <p:cNvPr id="17" name="Connettore 1 20">
            <a:extLst>
              <a:ext uri="{FF2B5EF4-FFF2-40B4-BE49-F238E27FC236}">
                <a16:creationId xmlns:a16="http://schemas.microsoft.com/office/drawing/2014/main" id="{B6CF7FC3-4859-C6D3-84CE-B19ABF07A369}"/>
              </a:ext>
            </a:extLst>
          </p:cNvPr>
          <p:cNvCxnSpPr/>
          <p:nvPr userDrawn="1"/>
        </p:nvCxnSpPr>
        <p:spPr>
          <a:xfrm>
            <a:off x="0" y="5859613"/>
            <a:ext cx="12192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5">
            <a:extLst>
              <a:ext uri="{FF2B5EF4-FFF2-40B4-BE49-F238E27FC236}">
                <a16:creationId xmlns:a16="http://schemas.microsoft.com/office/drawing/2014/main" id="{3DF5B8EB-B8BC-845E-2B50-CE7FE23C637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6359" y="5823525"/>
            <a:ext cx="839601" cy="909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7653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1">
    <p:bg bwMode="auto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322708" y="1049554"/>
            <a:ext cx="9552213" cy="869053"/>
          </a:xfrm>
        </p:spPr>
        <p:txBody>
          <a:bodyPr anchor="t">
            <a:noAutofit/>
          </a:bodyPr>
          <a:lstStyle>
            <a:lvl1pPr marL="0" marR="0" indent="0" algn="ctr" defTabSz="84408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>
                <a:solidFill>
                  <a:sysClr val="windowText" lastClr="000000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GB" sz="2800" noProof="0"/>
              <a:t>CLICK TO EDIT</a:t>
            </a:r>
            <a:br>
              <a:rPr lang="en-GB" sz="2800" noProof="0"/>
            </a:br>
            <a:r>
              <a:rPr lang="en-GB" sz="2800" b="1" noProof="0"/>
              <a:t>MASTER TITLE STYLE IN UPPERCASE</a:t>
            </a:r>
            <a:br>
              <a:rPr lang="en-GB" sz="2800" b="1" noProof="0"/>
            </a:br>
            <a:endParaRPr lang="en-GB" sz="2800" noProof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5391" y="0"/>
            <a:ext cx="1001218" cy="1084908"/>
          </a:xfrm>
          <a:prstGeom prst="rect">
            <a:avLst/>
          </a:prstGeom>
        </p:spPr>
      </p:pic>
      <p:sp>
        <p:nvSpPr>
          <p:cNvPr id="11" name="Segnaposto contenuto 10">
            <a:extLst>
              <a:ext uri="{FF2B5EF4-FFF2-40B4-BE49-F238E27FC236}">
                <a16:creationId xmlns:a16="http://schemas.microsoft.com/office/drawing/2014/main" id="{B08459DA-B23C-634D-1FC4-A001AF1E0DE2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8986157" y="6117942"/>
            <a:ext cx="2819400" cy="362289"/>
          </a:xfrm>
          <a:prstGeom prst="roundRect">
            <a:avLst>
              <a:gd name="adj" fmla="val 50000"/>
            </a:avLst>
          </a:prstGeom>
          <a:solidFill>
            <a:srgbClr val="EED484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>
            <a:norm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/>
              <a:t>Stakeholder</a:t>
            </a:r>
          </a:p>
        </p:txBody>
      </p:sp>
      <p:sp>
        <p:nvSpPr>
          <p:cNvPr id="22" name="Segnaposto testo 21">
            <a:extLst>
              <a:ext uri="{FF2B5EF4-FFF2-40B4-BE49-F238E27FC236}">
                <a16:creationId xmlns:a16="http://schemas.microsoft.com/office/drawing/2014/main" id="{624FCC2C-7186-582E-9FE7-DCF06242551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830945" y="1923711"/>
            <a:ext cx="6535738" cy="362289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Day/Month/Year</a:t>
            </a:r>
          </a:p>
        </p:txBody>
      </p:sp>
    </p:spTree>
    <p:extLst>
      <p:ext uri="{BB962C8B-B14F-4D97-AF65-F5344CB8AC3E}">
        <p14:creationId xmlns:p14="http://schemas.microsoft.com/office/powerpoint/2010/main" val="132611826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rade map - Southb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82209D7-3F56-2F09-7C5D-82ED56C10A6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748" y="1670709"/>
            <a:ext cx="520098" cy="523167"/>
          </a:xfrm>
          <a:prstGeom prst="rect">
            <a:avLst/>
          </a:prstGeom>
        </p:spPr>
      </p:pic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F42BCF52-DED1-4652-A93B-12850B1A53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59415" y="6369768"/>
            <a:ext cx="459249" cy="305943"/>
          </a:xfrm>
          <a:prstGeom prst="rect">
            <a:avLst/>
          </a:prstGeom>
        </p:spPr>
        <p:txBody>
          <a:bodyPr/>
          <a:lstStyle>
            <a:lvl1pPr algn="r">
              <a:defRPr sz="900" smtClean="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85D77248-F92F-47C9-97FD-9CF7B39594FC}" type="slidenum">
              <a:rPr lang="en-GB" noProof="0" smtClean="0"/>
              <a:pPr>
                <a:defRPr/>
              </a:pPr>
              <a:t>‹#›</a:t>
            </a:fld>
            <a:endParaRPr lang="en-GB" noProof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CA675A99-55E0-6E63-DFF6-A9BC9B6B45F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00" y="193085"/>
            <a:ext cx="4133320" cy="388512"/>
          </a:xfrm>
        </p:spPr>
        <p:txBody>
          <a:bodyPr lIns="180000" rIns="180000" bIns="180000">
            <a:normAutofit/>
          </a:bodyPr>
          <a:lstStyle>
            <a:lvl1pPr marL="0" indent="0" algn="ctr">
              <a:lnSpc>
                <a:spcPts val="2200"/>
              </a:lnSpc>
              <a:spcBef>
                <a:spcPts val="0"/>
              </a:spcBef>
              <a:buFontTx/>
              <a:buNone/>
              <a:defRPr lang="en-US" sz="2000" b="0" kern="12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GB" noProof="0">
                <a:solidFill>
                  <a:schemeClr val="tx1"/>
                </a:solidFill>
              </a:rPr>
              <a:t>NAME OF TRADE</a:t>
            </a:r>
          </a:p>
        </p:txBody>
      </p:sp>
      <p:sp>
        <p:nvSpPr>
          <p:cNvPr id="20" name="Picture Placeholder 4">
            <a:extLst>
              <a:ext uri="{FF2B5EF4-FFF2-40B4-BE49-F238E27FC236}">
                <a16:creationId xmlns:a16="http://schemas.microsoft.com/office/drawing/2014/main" id="{53E6DA1D-C041-3440-E749-618856EA8A5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02014" y="0"/>
            <a:ext cx="7985185" cy="244631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23" name="TextBox 6">
            <a:extLst>
              <a:ext uri="{FF2B5EF4-FFF2-40B4-BE49-F238E27FC236}">
                <a16:creationId xmlns:a16="http://schemas.microsoft.com/office/drawing/2014/main" id="{8EB1687B-98CA-6AE1-B429-B5BBBBDB3E78}"/>
              </a:ext>
            </a:extLst>
          </p:cNvPr>
          <p:cNvSpPr txBox="1"/>
          <p:nvPr userDrawn="1"/>
        </p:nvSpPr>
        <p:spPr>
          <a:xfrm>
            <a:off x="1390008" y="1782216"/>
            <a:ext cx="2051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noProof="0" dirty="0">
                <a:latin typeface="+mj-lt"/>
              </a:rPr>
              <a:t>SOUTHBOUND</a:t>
            </a:r>
          </a:p>
        </p:txBody>
      </p:sp>
      <p:sp>
        <p:nvSpPr>
          <p:cNvPr id="24" name="Table Placeholder 8">
            <a:extLst>
              <a:ext uri="{FF2B5EF4-FFF2-40B4-BE49-F238E27FC236}">
                <a16:creationId xmlns:a16="http://schemas.microsoft.com/office/drawing/2014/main" id="{4C4A349E-AD31-CD89-4708-0CB110A00406}"/>
              </a:ext>
            </a:extLst>
          </p:cNvPr>
          <p:cNvSpPr>
            <a:spLocks noGrp="1"/>
          </p:cNvSpPr>
          <p:nvPr>
            <p:ph type="tbl" sz="quarter" idx="16"/>
          </p:nvPr>
        </p:nvSpPr>
        <p:spPr>
          <a:xfrm>
            <a:off x="4411199" y="2733897"/>
            <a:ext cx="7507465" cy="3030296"/>
          </a:xfrm>
        </p:spPr>
        <p:txBody>
          <a:bodyPr>
            <a:normAutofit/>
          </a:bodyPr>
          <a:lstStyle>
            <a:lvl1pPr marL="0" indent="0">
              <a:buNone/>
              <a:defRPr sz="1200" b="1"/>
            </a:lvl1pPr>
          </a:lstStyle>
          <a:p>
            <a:r>
              <a:rPr lang="en-US" noProof="0"/>
              <a:t>Click icon to add table</a:t>
            </a:r>
            <a:endParaRPr lang="en-GB" noProof="0" dirty="0"/>
          </a:p>
        </p:txBody>
      </p:sp>
      <p:sp>
        <p:nvSpPr>
          <p:cNvPr id="33" name="Title Placeholder 1">
            <a:extLst>
              <a:ext uri="{FF2B5EF4-FFF2-40B4-BE49-F238E27FC236}">
                <a16:creationId xmlns:a16="http://schemas.microsoft.com/office/drawing/2014/main" id="{393438E8-21AA-C43E-D875-C69F85A5D0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0" y="581598"/>
            <a:ext cx="4138120" cy="628597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>
              <a:defRPr b="0"/>
            </a:lvl1pPr>
          </a:lstStyle>
          <a:p>
            <a:r>
              <a:rPr lang="en-GB" noProof="0"/>
              <a:t>Name of SERVICE</a:t>
            </a:r>
          </a:p>
        </p:txBody>
      </p:sp>
      <p:sp>
        <p:nvSpPr>
          <p:cNvPr id="34" name="Rectangle 6">
            <a:extLst>
              <a:ext uri="{FF2B5EF4-FFF2-40B4-BE49-F238E27FC236}">
                <a16:creationId xmlns:a16="http://schemas.microsoft.com/office/drawing/2014/main" id="{218AB192-F531-913E-5764-29E12DFFACF1}"/>
              </a:ext>
            </a:extLst>
          </p:cNvPr>
          <p:cNvSpPr/>
          <p:nvPr userDrawn="1"/>
        </p:nvSpPr>
        <p:spPr>
          <a:xfrm flipV="1">
            <a:off x="1169060" y="1210196"/>
            <a:ext cx="1800000" cy="72000"/>
          </a:xfrm>
          <a:prstGeom prst="rect">
            <a:avLst/>
          </a:prstGeom>
          <a:solidFill>
            <a:srgbClr val="EED484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215" noProof="0"/>
          </a:p>
        </p:txBody>
      </p:sp>
      <p:sp>
        <p:nvSpPr>
          <p:cNvPr id="35" name="Content Placeholder 19">
            <a:extLst>
              <a:ext uri="{FF2B5EF4-FFF2-40B4-BE49-F238E27FC236}">
                <a16:creationId xmlns:a16="http://schemas.microsoft.com/office/drawing/2014/main" id="{A777C8C1-A55B-8261-78C4-AB3B5B6CB89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52301" y="2349631"/>
            <a:ext cx="3686299" cy="2909239"/>
          </a:xfrm>
        </p:spPr>
        <p:txBody>
          <a:bodyPr lIns="180000" tIns="180000" rIns="180000" bIns="180000"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cxnSp>
        <p:nvCxnSpPr>
          <p:cNvPr id="7" name="Connettore 1 6">
            <a:extLst>
              <a:ext uri="{FF2B5EF4-FFF2-40B4-BE49-F238E27FC236}">
                <a16:creationId xmlns:a16="http://schemas.microsoft.com/office/drawing/2014/main" id="{86E25F7F-AD58-C74B-8716-32590D1EC51E}"/>
              </a:ext>
            </a:extLst>
          </p:cNvPr>
          <p:cNvCxnSpPr>
            <a:cxnSpLocks/>
          </p:cNvCxnSpPr>
          <p:nvPr userDrawn="1"/>
        </p:nvCxnSpPr>
        <p:spPr>
          <a:xfrm>
            <a:off x="4121103" y="214478"/>
            <a:ext cx="0" cy="5549715"/>
          </a:xfrm>
          <a:prstGeom prst="line">
            <a:avLst/>
          </a:prstGeom>
          <a:ln w="63500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5">
            <a:extLst>
              <a:ext uri="{FF2B5EF4-FFF2-40B4-BE49-F238E27FC236}">
                <a16:creationId xmlns:a16="http://schemas.microsoft.com/office/drawing/2014/main" id="{08ADFD19-0C2B-B6C4-4D66-C0866034AA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2301" y="6267078"/>
            <a:ext cx="3686299" cy="3059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lvl1pPr algn="l">
              <a:defRPr lang="en-US" sz="900" smtClean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noProof="0" dirty="0"/>
              <a:t>© Copyright MSC Mediterranean Shipping Company SA</a:t>
            </a:r>
          </a:p>
          <a:p>
            <a:r>
              <a:rPr lang="en-GB" noProof="0" dirty="0"/>
              <a:t> </a:t>
            </a:r>
          </a:p>
        </p:txBody>
      </p:sp>
      <p:cxnSp>
        <p:nvCxnSpPr>
          <p:cNvPr id="17" name="Connettore 1 20">
            <a:extLst>
              <a:ext uri="{FF2B5EF4-FFF2-40B4-BE49-F238E27FC236}">
                <a16:creationId xmlns:a16="http://schemas.microsoft.com/office/drawing/2014/main" id="{B6CF7FC3-4859-C6D3-84CE-B19ABF07A369}"/>
              </a:ext>
            </a:extLst>
          </p:cNvPr>
          <p:cNvCxnSpPr/>
          <p:nvPr userDrawn="1"/>
        </p:nvCxnSpPr>
        <p:spPr>
          <a:xfrm>
            <a:off x="0" y="5859613"/>
            <a:ext cx="12192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5">
            <a:extLst>
              <a:ext uri="{FF2B5EF4-FFF2-40B4-BE49-F238E27FC236}">
                <a16:creationId xmlns:a16="http://schemas.microsoft.com/office/drawing/2014/main" id="{3DF5B8EB-B8BC-845E-2B50-CE7FE23C637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6359" y="5823525"/>
            <a:ext cx="839601" cy="909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47968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7846185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hlinkClick r:id="rId2"/>
            <a:extLst>
              <a:ext uri="{FF2B5EF4-FFF2-40B4-BE49-F238E27FC236}">
                <a16:creationId xmlns:a16="http://schemas.microsoft.com/office/drawing/2014/main" id="{08F88211-F036-A47B-0C7E-417CED9001C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581"/>
          <a:stretch/>
        </p:blipFill>
        <p:spPr>
          <a:xfrm>
            <a:off x="5107132" y="6187480"/>
            <a:ext cx="438645" cy="488232"/>
          </a:xfrm>
          <a:prstGeom prst="rect">
            <a:avLst/>
          </a:prstGeom>
        </p:spPr>
      </p:pic>
      <p:pic>
        <p:nvPicPr>
          <p:cNvPr id="6" name="Immagine 5">
            <a:hlinkClick r:id="rId4"/>
            <a:extLst>
              <a:ext uri="{FF2B5EF4-FFF2-40B4-BE49-F238E27FC236}">
                <a16:creationId xmlns:a16="http://schemas.microsoft.com/office/drawing/2014/main" id="{17DE7027-2A70-5FB6-EC1E-17D48E5BC91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19" r="51162"/>
          <a:stretch/>
        </p:blipFill>
        <p:spPr>
          <a:xfrm>
            <a:off x="5545777" y="6187480"/>
            <a:ext cx="438646" cy="488232"/>
          </a:xfrm>
          <a:prstGeom prst="rect">
            <a:avLst/>
          </a:prstGeom>
        </p:spPr>
      </p:pic>
      <p:pic>
        <p:nvPicPr>
          <p:cNvPr id="7" name="Immagine 6">
            <a:hlinkClick r:id="rId5"/>
            <a:extLst>
              <a:ext uri="{FF2B5EF4-FFF2-40B4-BE49-F238E27FC236}">
                <a16:creationId xmlns:a16="http://schemas.microsoft.com/office/drawing/2014/main" id="{E1A2F9BE-1A9B-ACD8-6676-60CE0F292EC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38" r="26742"/>
          <a:stretch/>
        </p:blipFill>
        <p:spPr>
          <a:xfrm>
            <a:off x="5984422" y="6187480"/>
            <a:ext cx="438646" cy="488232"/>
          </a:xfrm>
          <a:prstGeom prst="rect">
            <a:avLst/>
          </a:prstGeom>
        </p:spPr>
      </p:pic>
      <p:pic>
        <p:nvPicPr>
          <p:cNvPr id="8" name="Immagine 7">
            <a:hlinkClick r:id="rId6"/>
            <a:extLst>
              <a:ext uri="{FF2B5EF4-FFF2-40B4-BE49-F238E27FC236}">
                <a16:creationId xmlns:a16="http://schemas.microsoft.com/office/drawing/2014/main" id="{B279C5BC-885B-6A0C-AB25-B7B0B2C149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257"/>
          <a:stretch/>
        </p:blipFill>
        <p:spPr>
          <a:xfrm>
            <a:off x="6423068" y="6187480"/>
            <a:ext cx="480386" cy="488232"/>
          </a:xfrm>
          <a:prstGeom prst="rect">
            <a:avLst/>
          </a:prstGeom>
        </p:spPr>
      </p:pic>
      <p:pic>
        <p:nvPicPr>
          <p:cNvPr id="10" name="Picture 5">
            <a:extLst>
              <a:ext uri="{FF2B5EF4-FFF2-40B4-BE49-F238E27FC236}">
                <a16:creationId xmlns:a16="http://schemas.microsoft.com/office/drawing/2014/main" id="{24FB38E4-9B8D-1DE3-9C2B-A1611123AE99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7046" y="2359888"/>
            <a:ext cx="1598227" cy="173182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F52569B-D21B-0567-17C7-8584E5D7F015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8522899" y="6242858"/>
            <a:ext cx="3237257" cy="432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45669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lnSpc>
                <a:spcPct val="90000"/>
              </a:lnSpc>
              <a:defRPr lang="en-GB" sz="2400" b="0" kern="1200" cap="all" spc="0" baseline="0" dirty="0">
                <a:solidFill>
                  <a:schemeClr val="tx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noProof="0"/>
              <a:t>CLICK TO EDIT MASTER TITLE STYLE IN UPPERCASE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39999"/>
            <a:ext cx="11302409" cy="4680000"/>
          </a:xfrm>
        </p:spPr>
        <p:txBody>
          <a:bodyPr/>
          <a:lstStyle>
            <a:lvl1pPr marL="2304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lvl1pPr>
            <a:lvl2pPr marL="6876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5000"/>
              <a:buFont typeface="Arial" panose="020B0604020202020204" pitchFamily="34" charset="0"/>
              <a:buChar char="•"/>
              <a:tabLst/>
              <a:defRPr/>
            </a:lvl2pPr>
            <a:lvl3pPr marL="11448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/>
            </a:lvl3pPr>
            <a:lvl4pPr marL="16020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/>
            </a:lvl4pPr>
            <a:lvl5pPr marL="2059200" marR="0" indent="-230400" algn="l" defTabSz="71596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5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459415" y="6216798"/>
            <a:ext cx="459249" cy="305943"/>
          </a:xfrm>
          <a:prstGeom prst="rect">
            <a:avLst/>
          </a:prstGeom>
        </p:spPr>
        <p:txBody>
          <a:bodyPr/>
          <a:lstStyle>
            <a:lvl1pPr algn="r">
              <a:defRPr sz="1400" smtClean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>
              <a:defRPr/>
            </a:pPr>
            <a:fld id="{85D77248-F92F-47C9-97FD-9CF7B39594FC}" type="slidenum">
              <a:rPr lang="en-GB" noProof="0" smtClean="0"/>
              <a:pPr>
                <a:defRPr/>
              </a:pPr>
              <a:t>‹#›</a:t>
            </a:fld>
            <a:endParaRPr lang="en-GB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352301" y="6266055"/>
            <a:ext cx="3686299" cy="3059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lvl1pPr algn="l">
              <a:defRPr lang="en-US" sz="1000" smtClean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en-GB" noProof="0"/>
              <a:t>© Copyright MSC Mediterranean Shipping Company SA</a:t>
            </a:r>
          </a:p>
        </p:txBody>
      </p:sp>
    </p:spTree>
    <p:extLst>
      <p:ext uri="{BB962C8B-B14F-4D97-AF65-F5344CB8AC3E}">
        <p14:creationId xmlns:p14="http://schemas.microsoft.com/office/powerpoint/2010/main" val="11622668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2">
    <p:bg bwMode="auto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322708" y="1049554"/>
            <a:ext cx="9552213" cy="869053"/>
          </a:xfrm>
        </p:spPr>
        <p:txBody>
          <a:bodyPr anchor="t">
            <a:noAutofit/>
          </a:bodyPr>
          <a:lstStyle>
            <a:lvl1pPr marL="0" marR="0" indent="0" algn="ctr" defTabSz="84408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>
                <a:solidFill>
                  <a:sysClr val="windowText" lastClr="000000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GB" sz="2800" noProof="0"/>
              <a:t>CLICK TO EDIT</a:t>
            </a:r>
            <a:br>
              <a:rPr lang="en-GB" sz="2800" noProof="0"/>
            </a:br>
            <a:r>
              <a:rPr lang="en-GB" sz="2800" b="1" noProof="0"/>
              <a:t>MASTER TITLE STYLE IN UPPERCASE</a:t>
            </a:r>
            <a:br>
              <a:rPr lang="en-GB" sz="2800" b="1" noProof="0"/>
            </a:br>
            <a:endParaRPr lang="en-GB" sz="2800" noProof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5391" y="0"/>
            <a:ext cx="1001218" cy="1084908"/>
          </a:xfrm>
          <a:prstGeom prst="rect">
            <a:avLst/>
          </a:prstGeom>
        </p:spPr>
      </p:pic>
      <p:sp>
        <p:nvSpPr>
          <p:cNvPr id="11" name="Segnaposto contenuto 10">
            <a:extLst>
              <a:ext uri="{FF2B5EF4-FFF2-40B4-BE49-F238E27FC236}">
                <a16:creationId xmlns:a16="http://schemas.microsoft.com/office/drawing/2014/main" id="{B08459DA-B23C-634D-1FC4-A001AF1E0DE2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8986157" y="6117942"/>
            <a:ext cx="2819400" cy="362289"/>
          </a:xfrm>
          <a:prstGeom prst="roundRect">
            <a:avLst>
              <a:gd name="adj" fmla="val 50000"/>
            </a:avLst>
          </a:prstGeom>
          <a:solidFill>
            <a:srgbClr val="EED484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>
            <a:norm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/>
              <a:t>Stakeholder</a:t>
            </a:r>
          </a:p>
        </p:txBody>
      </p:sp>
      <p:sp>
        <p:nvSpPr>
          <p:cNvPr id="22" name="Segnaposto testo 21">
            <a:extLst>
              <a:ext uri="{FF2B5EF4-FFF2-40B4-BE49-F238E27FC236}">
                <a16:creationId xmlns:a16="http://schemas.microsoft.com/office/drawing/2014/main" id="{624FCC2C-7186-582E-9FE7-DCF06242551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830945" y="1923711"/>
            <a:ext cx="6535738" cy="362289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Day/Month/Year</a:t>
            </a:r>
          </a:p>
        </p:txBody>
      </p:sp>
    </p:spTree>
    <p:extLst>
      <p:ext uri="{BB962C8B-B14F-4D97-AF65-F5344CB8AC3E}">
        <p14:creationId xmlns:p14="http://schemas.microsoft.com/office/powerpoint/2010/main" val="35379045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Break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nettore 1 2">
            <a:extLst>
              <a:ext uri="{FF2B5EF4-FFF2-40B4-BE49-F238E27FC236}">
                <a16:creationId xmlns:a16="http://schemas.microsoft.com/office/drawing/2014/main" id="{64FF7199-8496-DA45-A4A5-43F6771F5940}"/>
              </a:ext>
            </a:extLst>
          </p:cNvPr>
          <p:cNvCxnSpPr>
            <a:cxnSpLocks/>
          </p:cNvCxnSpPr>
          <p:nvPr userDrawn="1"/>
        </p:nvCxnSpPr>
        <p:spPr>
          <a:xfrm>
            <a:off x="441225" y="3461950"/>
            <a:ext cx="11350800" cy="0"/>
          </a:xfrm>
          <a:prstGeom prst="line">
            <a:avLst/>
          </a:prstGeom>
          <a:ln w="63500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Placeholder 1">
            <a:extLst>
              <a:ext uri="{FF2B5EF4-FFF2-40B4-BE49-F238E27FC236}">
                <a16:creationId xmlns:a16="http://schemas.microsoft.com/office/drawing/2014/main" id="{59C9B7A0-B491-BCD3-7013-0B67A0C6BE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420600" y="2568696"/>
            <a:ext cx="11350800" cy="862934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GB" noProof="0"/>
              <a:t>THIS IS A SECTION HEADER PAGE </a:t>
            </a:r>
            <a:br>
              <a:rPr lang="en-GB" noProof="0"/>
            </a:br>
            <a:r>
              <a:rPr lang="en-GB" noProof="0"/>
              <a:t>TO SUBDIVIDE YOUR PRESENTATION</a:t>
            </a:r>
          </a:p>
        </p:txBody>
      </p:sp>
      <p:sp>
        <p:nvSpPr>
          <p:cNvPr id="18" name="Slide Number Placeholder 6">
            <a:extLst>
              <a:ext uri="{FF2B5EF4-FFF2-40B4-BE49-F238E27FC236}">
                <a16:creationId xmlns:a16="http://schemas.microsoft.com/office/drawing/2014/main" id="{CCB5071F-733C-DFEF-A623-475179F948B8}"/>
              </a:ext>
            </a:extLst>
          </p:cNvPr>
          <p:cNvSpPr txBox="1">
            <a:spLocks/>
          </p:cNvSpPr>
          <p:nvPr userDrawn="1"/>
        </p:nvSpPr>
        <p:spPr>
          <a:xfrm>
            <a:off x="11459415" y="6369768"/>
            <a:ext cx="459249" cy="30594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800" kern="1200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85D77248-F92F-47C9-97FD-9CF7B39594FC}" type="slidenum">
              <a:rPr lang="en-GB" sz="900" noProof="0" smtClean="0"/>
              <a:pPr>
                <a:defRPr/>
              </a:pPr>
              <a:t>‹#›</a:t>
            </a:fld>
            <a:endParaRPr lang="en-GB" sz="900" noProof="0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8E706A07-47AE-2413-5B2B-A4D3C63BF900}"/>
              </a:ext>
            </a:extLst>
          </p:cNvPr>
          <p:cNvSpPr txBox="1"/>
          <p:nvPr userDrawn="1"/>
        </p:nvSpPr>
        <p:spPr>
          <a:xfrm>
            <a:off x="12493487" y="123245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noProof="0"/>
          </a:p>
        </p:txBody>
      </p:sp>
      <p:pic>
        <p:nvPicPr>
          <p:cNvPr id="14" name="Picture 5">
            <a:extLst>
              <a:ext uri="{FF2B5EF4-FFF2-40B4-BE49-F238E27FC236}">
                <a16:creationId xmlns:a16="http://schemas.microsoft.com/office/drawing/2014/main" id="{28AC0365-470A-F800-7972-6BC206B1511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6359" y="5823525"/>
            <a:ext cx="839601" cy="909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3239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Break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Placeholder 1">
            <a:extLst>
              <a:ext uri="{FF2B5EF4-FFF2-40B4-BE49-F238E27FC236}">
                <a16:creationId xmlns:a16="http://schemas.microsoft.com/office/drawing/2014/main" id="{59C9B7A0-B491-BCD3-7013-0B67A0C6BE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420600" y="2568696"/>
            <a:ext cx="11350800" cy="862934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GB" noProof="0"/>
              <a:t>THIS IS A SECTION HEADER PAGE </a:t>
            </a:r>
            <a:br>
              <a:rPr lang="en-GB" noProof="0"/>
            </a:br>
            <a:r>
              <a:rPr lang="en-GB" noProof="0"/>
              <a:t>TO SUBDIVIDE YOUR PRESENTATION</a:t>
            </a:r>
          </a:p>
        </p:txBody>
      </p:sp>
      <p:sp>
        <p:nvSpPr>
          <p:cNvPr id="18" name="Slide Number Placeholder 6">
            <a:extLst>
              <a:ext uri="{FF2B5EF4-FFF2-40B4-BE49-F238E27FC236}">
                <a16:creationId xmlns:a16="http://schemas.microsoft.com/office/drawing/2014/main" id="{CCB5071F-733C-DFEF-A623-475179F948B8}"/>
              </a:ext>
            </a:extLst>
          </p:cNvPr>
          <p:cNvSpPr txBox="1">
            <a:spLocks/>
          </p:cNvSpPr>
          <p:nvPr userDrawn="1"/>
        </p:nvSpPr>
        <p:spPr>
          <a:xfrm>
            <a:off x="11459415" y="6369768"/>
            <a:ext cx="459249" cy="30594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800" kern="1200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85D77248-F92F-47C9-97FD-9CF7B39594FC}" type="slidenum">
              <a:rPr lang="en-GB" sz="900" noProof="0" smtClean="0"/>
              <a:pPr>
                <a:defRPr/>
              </a:pPr>
              <a:t>‹#›</a:t>
            </a:fld>
            <a:endParaRPr lang="en-GB" sz="900" noProof="0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8E706A07-47AE-2413-5B2B-A4D3C63BF900}"/>
              </a:ext>
            </a:extLst>
          </p:cNvPr>
          <p:cNvSpPr txBox="1"/>
          <p:nvPr userDrawn="1"/>
        </p:nvSpPr>
        <p:spPr>
          <a:xfrm>
            <a:off x="12493487" y="123245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noProof="0"/>
          </a:p>
        </p:txBody>
      </p:sp>
      <p:cxnSp>
        <p:nvCxnSpPr>
          <p:cNvPr id="8" name="Connettore 1 7">
            <a:extLst>
              <a:ext uri="{FF2B5EF4-FFF2-40B4-BE49-F238E27FC236}">
                <a16:creationId xmlns:a16="http://schemas.microsoft.com/office/drawing/2014/main" id="{16780F5F-FB12-B746-9B58-247A9F8A1735}"/>
              </a:ext>
            </a:extLst>
          </p:cNvPr>
          <p:cNvCxnSpPr>
            <a:cxnSpLocks/>
          </p:cNvCxnSpPr>
          <p:nvPr userDrawn="1"/>
        </p:nvCxnSpPr>
        <p:spPr>
          <a:xfrm>
            <a:off x="434350" y="3461950"/>
            <a:ext cx="11350800" cy="0"/>
          </a:xfrm>
          <a:prstGeom prst="line">
            <a:avLst/>
          </a:prstGeom>
          <a:ln w="63500" cap="rnd">
            <a:solidFill>
              <a:srgbClr val="ACA39A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5">
            <a:extLst>
              <a:ext uri="{FF2B5EF4-FFF2-40B4-BE49-F238E27FC236}">
                <a16:creationId xmlns:a16="http://schemas.microsoft.com/office/drawing/2014/main" id="{3EAEC1DA-7AD1-436F-85DF-6E7EB90F74A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6359" y="5823525"/>
            <a:ext cx="839601" cy="909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8343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Break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Placeholder 1">
            <a:extLst>
              <a:ext uri="{FF2B5EF4-FFF2-40B4-BE49-F238E27FC236}">
                <a16:creationId xmlns:a16="http://schemas.microsoft.com/office/drawing/2014/main" id="{59C9B7A0-B491-BCD3-7013-0B67A0C6BE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420600" y="2568696"/>
            <a:ext cx="11350800" cy="862934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GB" noProof="0"/>
              <a:t>THIS IS A SECTION HEADER PAGE </a:t>
            </a:r>
            <a:br>
              <a:rPr lang="en-GB" noProof="0"/>
            </a:br>
            <a:r>
              <a:rPr lang="en-GB" noProof="0"/>
              <a:t>TO SUBDIVIDE YOUR PRESENTATION</a:t>
            </a:r>
          </a:p>
        </p:txBody>
      </p:sp>
      <p:sp>
        <p:nvSpPr>
          <p:cNvPr id="18" name="Slide Number Placeholder 6">
            <a:extLst>
              <a:ext uri="{FF2B5EF4-FFF2-40B4-BE49-F238E27FC236}">
                <a16:creationId xmlns:a16="http://schemas.microsoft.com/office/drawing/2014/main" id="{CCB5071F-733C-DFEF-A623-475179F948B8}"/>
              </a:ext>
            </a:extLst>
          </p:cNvPr>
          <p:cNvSpPr txBox="1">
            <a:spLocks/>
          </p:cNvSpPr>
          <p:nvPr userDrawn="1"/>
        </p:nvSpPr>
        <p:spPr>
          <a:xfrm>
            <a:off x="11459415" y="6369768"/>
            <a:ext cx="459249" cy="30594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800" kern="1200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85D77248-F92F-47C9-97FD-9CF7B39594FC}" type="slidenum">
              <a:rPr lang="en-GB" sz="900" noProof="0" smtClean="0"/>
              <a:pPr>
                <a:defRPr/>
              </a:pPr>
              <a:t>‹#›</a:t>
            </a:fld>
            <a:endParaRPr lang="en-GB" sz="900" noProof="0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8E706A07-47AE-2413-5B2B-A4D3C63BF900}"/>
              </a:ext>
            </a:extLst>
          </p:cNvPr>
          <p:cNvSpPr txBox="1"/>
          <p:nvPr userDrawn="1"/>
        </p:nvSpPr>
        <p:spPr>
          <a:xfrm>
            <a:off x="12493487" y="123245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noProof="0"/>
          </a:p>
        </p:txBody>
      </p:sp>
      <p:cxnSp>
        <p:nvCxnSpPr>
          <p:cNvPr id="8" name="Connettore 1 7">
            <a:extLst>
              <a:ext uri="{FF2B5EF4-FFF2-40B4-BE49-F238E27FC236}">
                <a16:creationId xmlns:a16="http://schemas.microsoft.com/office/drawing/2014/main" id="{16780F5F-FB12-B746-9B58-247A9F8A1735}"/>
              </a:ext>
            </a:extLst>
          </p:cNvPr>
          <p:cNvCxnSpPr>
            <a:cxnSpLocks/>
          </p:cNvCxnSpPr>
          <p:nvPr userDrawn="1"/>
        </p:nvCxnSpPr>
        <p:spPr>
          <a:xfrm>
            <a:off x="434350" y="3461950"/>
            <a:ext cx="11350800" cy="0"/>
          </a:xfrm>
          <a:prstGeom prst="line">
            <a:avLst/>
          </a:prstGeom>
          <a:ln w="63500" cap="rnd">
            <a:solidFill>
              <a:srgbClr val="8E9FBC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5">
            <a:extLst>
              <a:ext uri="{FF2B5EF4-FFF2-40B4-BE49-F238E27FC236}">
                <a16:creationId xmlns:a16="http://schemas.microsoft.com/office/drawing/2014/main" id="{A61D6CEB-2ED0-D62A-D30F-CA9DAC82705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6359" y="5823525"/>
            <a:ext cx="839601" cy="909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9778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Break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Placeholder 1">
            <a:extLst>
              <a:ext uri="{FF2B5EF4-FFF2-40B4-BE49-F238E27FC236}">
                <a16:creationId xmlns:a16="http://schemas.microsoft.com/office/drawing/2014/main" id="{59C9B7A0-B491-BCD3-7013-0B67A0C6BE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420600" y="2568696"/>
            <a:ext cx="11350800" cy="862934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GB" noProof="0"/>
              <a:t>THIS IS A SECTION HEADER PAGE </a:t>
            </a:r>
            <a:br>
              <a:rPr lang="en-GB" noProof="0"/>
            </a:br>
            <a:r>
              <a:rPr lang="en-GB" noProof="0"/>
              <a:t>TO SUBDIVIDE YOUR PRESENTATION</a:t>
            </a:r>
          </a:p>
        </p:txBody>
      </p:sp>
      <p:sp>
        <p:nvSpPr>
          <p:cNvPr id="18" name="Slide Number Placeholder 6">
            <a:extLst>
              <a:ext uri="{FF2B5EF4-FFF2-40B4-BE49-F238E27FC236}">
                <a16:creationId xmlns:a16="http://schemas.microsoft.com/office/drawing/2014/main" id="{CCB5071F-733C-DFEF-A623-475179F948B8}"/>
              </a:ext>
            </a:extLst>
          </p:cNvPr>
          <p:cNvSpPr txBox="1">
            <a:spLocks/>
          </p:cNvSpPr>
          <p:nvPr userDrawn="1"/>
        </p:nvSpPr>
        <p:spPr>
          <a:xfrm>
            <a:off x="11459415" y="6369768"/>
            <a:ext cx="459249" cy="30594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800" kern="1200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85D77248-F92F-47C9-97FD-9CF7B39594FC}" type="slidenum">
              <a:rPr lang="en-GB" sz="900" noProof="0" smtClean="0"/>
              <a:pPr>
                <a:defRPr/>
              </a:pPr>
              <a:t>‹#›</a:t>
            </a:fld>
            <a:endParaRPr lang="en-GB" sz="900" noProof="0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8E706A07-47AE-2413-5B2B-A4D3C63BF900}"/>
              </a:ext>
            </a:extLst>
          </p:cNvPr>
          <p:cNvSpPr txBox="1"/>
          <p:nvPr userDrawn="1"/>
        </p:nvSpPr>
        <p:spPr>
          <a:xfrm>
            <a:off x="12493487" y="123245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noProof="0"/>
          </a:p>
        </p:txBody>
      </p:sp>
      <p:cxnSp>
        <p:nvCxnSpPr>
          <p:cNvPr id="8" name="Connettore 1 7">
            <a:extLst>
              <a:ext uri="{FF2B5EF4-FFF2-40B4-BE49-F238E27FC236}">
                <a16:creationId xmlns:a16="http://schemas.microsoft.com/office/drawing/2014/main" id="{16780F5F-FB12-B746-9B58-247A9F8A1735}"/>
              </a:ext>
            </a:extLst>
          </p:cNvPr>
          <p:cNvCxnSpPr>
            <a:cxnSpLocks/>
          </p:cNvCxnSpPr>
          <p:nvPr userDrawn="1"/>
        </p:nvCxnSpPr>
        <p:spPr>
          <a:xfrm>
            <a:off x="434350" y="3461950"/>
            <a:ext cx="11350800" cy="0"/>
          </a:xfrm>
          <a:prstGeom prst="line">
            <a:avLst/>
          </a:prstGeom>
          <a:ln w="63500" cap="rnd">
            <a:solidFill>
              <a:srgbClr val="135193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5">
            <a:extLst>
              <a:ext uri="{FF2B5EF4-FFF2-40B4-BE49-F238E27FC236}">
                <a16:creationId xmlns:a16="http://schemas.microsoft.com/office/drawing/2014/main" id="{4ED26F85-33A5-8FBC-368D-2A50180025D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6359" y="5823525"/>
            <a:ext cx="839601" cy="909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4070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Break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Placeholder 1">
            <a:extLst>
              <a:ext uri="{FF2B5EF4-FFF2-40B4-BE49-F238E27FC236}">
                <a16:creationId xmlns:a16="http://schemas.microsoft.com/office/drawing/2014/main" id="{59C9B7A0-B491-BCD3-7013-0B67A0C6BE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420600" y="2568696"/>
            <a:ext cx="11350800" cy="862934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GB" noProof="0"/>
              <a:t>THIS IS A SECTION HEADER PAGE </a:t>
            </a:r>
            <a:br>
              <a:rPr lang="en-GB" noProof="0"/>
            </a:br>
            <a:r>
              <a:rPr lang="en-GB" noProof="0"/>
              <a:t>TO SUBDIVIDE YOUR PRESENTATION</a:t>
            </a:r>
          </a:p>
        </p:txBody>
      </p:sp>
      <p:sp>
        <p:nvSpPr>
          <p:cNvPr id="18" name="Slide Number Placeholder 6">
            <a:extLst>
              <a:ext uri="{FF2B5EF4-FFF2-40B4-BE49-F238E27FC236}">
                <a16:creationId xmlns:a16="http://schemas.microsoft.com/office/drawing/2014/main" id="{CCB5071F-733C-DFEF-A623-475179F948B8}"/>
              </a:ext>
            </a:extLst>
          </p:cNvPr>
          <p:cNvSpPr txBox="1">
            <a:spLocks/>
          </p:cNvSpPr>
          <p:nvPr userDrawn="1"/>
        </p:nvSpPr>
        <p:spPr>
          <a:xfrm>
            <a:off x="11459415" y="6369768"/>
            <a:ext cx="459249" cy="30594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800" kern="1200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85D77248-F92F-47C9-97FD-9CF7B39594FC}" type="slidenum">
              <a:rPr lang="en-GB" sz="900" noProof="0" smtClean="0"/>
              <a:pPr>
                <a:defRPr/>
              </a:pPr>
              <a:t>‹#›</a:t>
            </a:fld>
            <a:endParaRPr lang="en-GB" sz="900" noProof="0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8E706A07-47AE-2413-5B2B-A4D3C63BF900}"/>
              </a:ext>
            </a:extLst>
          </p:cNvPr>
          <p:cNvSpPr txBox="1"/>
          <p:nvPr userDrawn="1"/>
        </p:nvSpPr>
        <p:spPr>
          <a:xfrm>
            <a:off x="12493487" y="123245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noProof="0"/>
          </a:p>
        </p:txBody>
      </p:sp>
      <p:cxnSp>
        <p:nvCxnSpPr>
          <p:cNvPr id="8" name="Connettore 1 7">
            <a:extLst>
              <a:ext uri="{FF2B5EF4-FFF2-40B4-BE49-F238E27FC236}">
                <a16:creationId xmlns:a16="http://schemas.microsoft.com/office/drawing/2014/main" id="{16780F5F-FB12-B746-9B58-247A9F8A1735}"/>
              </a:ext>
            </a:extLst>
          </p:cNvPr>
          <p:cNvCxnSpPr>
            <a:cxnSpLocks/>
          </p:cNvCxnSpPr>
          <p:nvPr userDrawn="1"/>
        </p:nvCxnSpPr>
        <p:spPr>
          <a:xfrm>
            <a:off x="434350" y="3461950"/>
            <a:ext cx="11350800" cy="0"/>
          </a:xfrm>
          <a:prstGeom prst="line">
            <a:avLst/>
          </a:prstGeom>
          <a:ln w="63500" cap="rnd">
            <a:solidFill>
              <a:srgbClr val="1B365D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5">
            <a:extLst>
              <a:ext uri="{FF2B5EF4-FFF2-40B4-BE49-F238E27FC236}">
                <a16:creationId xmlns:a16="http://schemas.microsoft.com/office/drawing/2014/main" id="{4933AA85-8743-D566-B83D-488998A1E1F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6359" y="5823525"/>
            <a:ext cx="839601" cy="909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3978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Break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Placeholder 1">
            <a:extLst>
              <a:ext uri="{FF2B5EF4-FFF2-40B4-BE49-F238E27FC236}">
                <a16:creationId xmlns:a16="http://schemas.microsoft.com/office/drawing/2014/main" id="{59C9B7A0-B491-BCD3-7013-0B67A0C6BE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420600" y="2568696"/>
            <a:ext cx="11350800" cy="862934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GB" noProof="0"/>
              <a:t>THIS IS A SECTION HEADER PAGE </a:t>
            </a:r>
            <a:br>
              <a:rPr lang="en-GB" noProof="0"/>
            </a:br>
            <a:r>
              <a:rPr lang="en-GB" noProof="0"/>
              <a:t>TO SUBDIVIDE YOUR PRESENTATION</a:t>
            </a:r>
          </a:p>
        </p:txBody>
      </p:sp>
      <p:sp>
        <p:nvSpPr>
          <p:cNvPr id="18" name="Slide Number Placeholder 6">
            <a:extLst>
              <a:ext uri="{FF2B5EF4-FFF2-40B4-BE49-F238E27FC236}">
                <a16:creationId xmlns:a16="http://schemas.microsoft.com/office/drawing/2014/main" id="{CCB5071F-733C-DFEF-A623-475179F948B8}"/>
              </a:ext>
            </a:extLst>
          </p:cNvPr>
          <p:cNvSpPr txBox="1">
            <a:spLocks/>
          </p:cNvSpPr>
          <p:nvPr userDrawn="1"/>
        </p:nvSpPr>
        <p:spPr>
          <a:xfrm>
            <a:off x="11459415" y="6369768"/>
            <a:ext cx="459249" cy="30594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800" kern="1200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85D77248-F92F-47C9-97FD-9CF7B39594FC}" type="slidenum">
              <a:rPr lang="en-GB" sz="900" noProof="0" smtClean="0"/>
              <a:pPr>
                <a:defRPr/>
              </a:pPr>
              <a:t>‹#›</a:t>
            </a:fld>
            <a:endParaRPr lang="en-GB" sz="900" noProof="0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8E706A07-47AE-2413-5B2B-A4D3C63BF900}"/>
              </a:ext>
            </a:extLst>
          </p:cNvPr>
          <p:cNvSpPr txBox="1"/>
          <p:nvPr userDrawn="1"/>
        </p:nvSpPr>
        <p:spPr>
          <a:xfrm>
            <a:off x="12493487" y="123245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noProof="0"/>
          </a:p>
        </p:txBody>
      </p:sp>
      <p:cxnSp>
        <p:nvCxnSpPr>
          <p:cNvPr id="8" name="Connettore 1 7">
            <a:extLst>
              <a:ext uri="{FF2B5EF4-FFF2-40B4-BE49-F238E27FC236}">
                <a16:creationId xmlns:a16="http://schemas.microsoft.com/office/drawing/2014/main" id="{16780F5F-FB12-B746-9B58-247A9F8A1735}"/>
              </a:ext>
            </a:extLst>
          </p:cNvPr>
          <p:cNvCxnSpPr>
            <a:cxnSpLocks/>
          </p:cNvCxnSpPr>
          <p:nvPr userDrawn="1"/>
        </p:nvCxnSpPr>
        <p:spPr>
          <a:xfrm>
            <a:off x="434350" y="3461950"/>
            <a:ext cx="11350800" cy="0"/>
          </a:xfrm>
          <a:prstGeom prst="line">
            <a:avLst/>
          </a:prstGeom>
          <a:ln w="63500" cap="rnd">
            <a:solidFill>
              <a:srgbClr val="00685E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5">
            <a:extLst>
              <a:ext uri="{FF2B5EF4-FFF2-40B4-BE49-F238E27FC236}">
                <a16:creationId xmlns:a16="http://schemas.microsoft.com/office/drawing/2014/main" id="{CAFE1D5F-F3BA-57EA-7135-B073F03D5EC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6359" y="5823525"/>
            <a:ext cx="839601" cy="909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2303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420600" y="-1"/>
            <a:ext cx="11350800" cy="1021257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20600" y="1197864"/>
            <a:ext cx="11350800" cy="466174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9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352301" y="6359441"/>
            <a:ext cx="3686299" cy="3059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lvl1pPr algn="l">
              <a:defRPr lang="en-US" sz="900" smtClean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noProof="0"/>
              <a:t>© Copyright MSC Mediterranean Shipping Company SA</a:t>
            </a:r>
          </a:p>
          <a:p>
            <a:r>
              <a:rPr lang="en-GB" sz="800" noProof="0"/>
              <a:t> </a:t>
            </a:r>
          </a:p>
        </p:txBody>
      </p:sp>
      <p:sp>
        <p:nvSpPr>
          <p:cNvPr id="10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459415" y="6279957"/>
            <a:ext cx="459249" cy="305943"/>
          </a:xfrm>
          <a:prstGeom prst="rect">
            <a:avLst/>
          </a:prstGeom>
        </p:spPr>
        <p:txBody>
          <a:bodyPr/>
          <a:lstStyle>
            <a:lvl1pPr algn="r">
              <a:defRPr sz="900" smtClean="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85D77248-F92F-47C9-97FD-9CF7B39594FC}" type="slidenum">
              <a:rPr lang="en-GB" noProof="0" smtClean="0"/>
              <a:pPr>
                <a:defRPr/>
              </a:pPr>
              <a:t>‹#›</a:t>
            </a:fld>
            <a:endParaRPr lang="en-GB" noProof="0"/>
          </a:p>
        </p:txBody>
      </p:sp>
      <p:cxnSp>
        <p:nvCxnSpPr>
          <p:cNvPr id="6" name="Connettore 1 5">
            <a:extLst>
              <a:ext uri="{FF2B5EF4-FFF2-40B4-BE49-F238E27FC236}">
                <a16:creationId xmlns:a16="http://schemas.microsoft.com/office/drawing/2014/main" id="{19F67C4C-BF75-2F4B-8FAB-8CAA0DA48DE6}"/>
              </a:ext>
            </a:extLst>
          </p:cNvPr>
          <p:cNvCxnSpPr/>
          <p:nvPr userDrawn="1"/>
        </p:nvCxnSpPr>
        <p:spPr>
          <a:xfrm>
            <a:off x="0" y="5859613"/>
            <a:ext cx="12192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1 11">
            <a:extLst>
              <a:ext uri="{FF2B5EF4-FFF2-40B4-BE49-F238E27FC236}">
                <a16:creationId xmlns:a16="http://schemas.microsoft.com/office/drawing/2014/main" id="{618B04D5-E1E1-F341-8260-5A9252EA40F7}"/>
              </a:ext>
            </a:extLst>
          </p:cNvPr>
          <p:cNvCxnSpPr>
            <a:cxnSpLocks/>
          </p:cNvCxnSpPr>
          <p:nvPr userDrawn="1"/>
        </p:nvCxnSpPr>
        <p:spPr>
          <a:xfrm>
            <a:off x="5190767" y="1021256"/>
            <a:ext cx="1787549" cy="0"/>
          </a:xfrm>
          <a:prstGeom prst="line">
            <a:avLst/>
          </a:prstGeom>
          <a:ln w="63500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5">
            <a:extLst>
              <a:ext uri="{FF2B5EF4-FFF2-40B4-BE49-F238E27FC236}">
                <a16:creationId xmlns:a16="http://schemas.microsoft.com/office/drawing/2014/main" id="{1C3B80B6-FE64-41E4-0CA6-EE7B5D0E1AFA}"/>
              </a:ext>
            </a:extLst>
          </p:cNvPr>
          <p:cNvPicPr>
            <a:picLocks noChangeAspect="1"/>
          </p:cNvPicPr>
          <p:nvPr userDrawn="1"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6359" y="5823525"/>
            <a:ext cx="839601" cy="90978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D749C39-1D02-0440-B90D-B83693BB164D}"/>
              </a:ext>
            </a:extLst>
          </p:cNvPr>
          <p:cNvSpPr txBox="1"/>
          <p:nvPr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0" y="6705600"/>
            <a:ext cx="1019175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0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Sensitivity: Internal</a:t>
            </a:r>
          </a:p>
        </p:txBody>
      </p:sp>
    </p:spTree>
    <p:extLst>
      <p:ext uri="{BB962C8B-B14F-4D97-AF65-F5344CB8AC3E}">
        <p14:creationId xmlns:p14="http://schemas.microsoft.com/office/powerpoint/2010/main" val="25563641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0" r:id="rId1"/>
    <p:sldLayoutId id="2147483903" r:id="rId2"/>
    <p:sldLayoutId id="2147483904" r:id="rId3"/>
    <p:sldLayoutId id="2147483888" r:id="rId4"/>
    <p:sldLayoutId id="2147483890" r:id="rId5"/>
    <p:sldLayoutId id="2147483894" r:id="rId6"/>
    <p:sldLayoutId id="2147483895" r:id="rId7"/>
    <p:sldLayoutId id="2147483896" r:id="rId8"/>
    <p:sldLayoutId id="2147483897" r:id="rId9"/>
    <p:sldLayoutId id="2147483898" r:id="rId10"/>
    <p:sldLayoutId id="2147483846" r:id="rId11"/>
    <p:sldLayoutId id="2147483906" r:id="rId12"/>
    <p:sldLayoutId id="2147483848" r:id="rId13"/>
    <p:sldLayoutId id="2147483885" r:id="rId14"/>
    <p:sldLayoutId id="2147483884" r:id="rId15"/>
    <p:sldLayoutId id="2147483899" r:id="rId16"/>
    <p:sldLayoutId id="2147483902" r:id="rId17"/>
    <p:sldLayoutId id="2147483907" r:id="rId18"/>
    <p:sldLayoutId id="2147483908" r:id="rId19"/>
    <p:sldLayoutId id="2147483909" r:id="rId20"/>
    <p:sldLayoutId id="2147483905" r:id="rId21"/>
    <p:sldLayoutId id="2147483853" r:id="rId22"/>
    <p:sldLayoutId id="2147483911" r:id="rId23"/>
  </p:sldLayoutIdLst>
  <p:hf hdr="0" dt="0"/>
  <p:txStyles>
    <p:titleStyle>
      <a:lvl1pPr algn="ctr" defTabSz="844083" rtl="0" eaLnBrk="1" latinLnBrk="0" hangingPunct="1">
        <a:lnSpc>
          <a:spcPct val="90000"/>
        </a:lnSpc>
        <a:spcBef>
          <a:spcPct val="0"/>
        </a:spcBef>
        <a:buNone/>
        <a:defRPr lang="en-GB" sz="2000" b="1" i="0" kern="1200" cap="all" spc="0" baseline="0" dirty="0">
          <a:solidFill>
            <a:schemeClr val="tx1"/>
          </a:solidFill>
          <a:latin typeface="Arial Black" panose="020B0604020202020204" pitchFamily="34" charset="0"/>
          <a:ea typeface="+mj-ea"/>
          <a:cs typeface="Arial Black" panose="020B0604020202020204" pitchFamily="34" charset="0"/>
        </a:defRPr>
      </a:lvl1pPr>
    </p:titleStyle>
    <p:bodyStyle>
      <a:lvl1pPr marL="230400" marR="0" indent="-230400" algn="l" defTabSz="72072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lang="en-US" sz="1800" kern="1200" baseline="0" dirty="0" smtClean="0">
          <a:solidFill>
            <a:srgbClr val="333333"/>
          </a:solidFill>
          <a:latin typeface="+mn-lt"/>
          <a:ea typeface="+mn-ea"/>
          <a:cs typeface="Calibri" pitchFamily="34" charset="0"/>
        </a:defRPr>
      </a:lvl1pPr>
      <a:lvl2pPr marL="687600" marR="0" indent="-230400" algn="l" defTabSz="72072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85000"/>
        <a:buFont typeface="Arial" panose="020B0604020202020204" pitchFamily="34" charset="0"/>
        <a:buChar char="•"/>
        <a:tabLst/>
        <a:defRPr lang="en-US" sz="1600" kern="1200" baseline="0" dirty="0" smtClean="0">
          <a:solidFill>
            <a:srgbClr val="333333"/>
          </a:solidFill>
          <a:latin typeface="+mn-lt"/>
          <a:ea typeface="+mn-ea"/>
          <a:cs typeface="Calibri" pitchFamily="34" charset="0"/>
        </a:defRPr>
      </a:lvl2pPr>
      <a:lvl3pPr marL="1144800" marR="0" indent="-230400" algn="l" defTabSz="72072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80000"/>
        <a:buFont typeface="Arial" panose="020B0604020202020204" pitchFamily="34" charset="0"/>
        <a:buChar char="•"/>
        <a:tabLst/>
        <a:defRPr sz="1400" kern="1200" baseline="0">
          <a:solidFill>
            <a:srgbClr val="333333"/>
          </a:solidFill>
          <a:latin typeface="+mn-lt"/>
          <a:ea typeface="+mn-ea"/>
          <a:cs typeface="Calibri" pitchFamily="34" charset="0"/>
        </a:defRPr>
      </a:lvl3pPr>
      <a:lvl4pPr marL="1602000" marR="0" indent="-230400" algn="l" defTabSz="72072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80000"/>
        <a:buFont typeface="Arial" panose="020B0604020202020204" pitchFamily="34" charset="0"/>
        <a:buChar char="•"/>
        <a:tabLst/>
        <a:defRPr lang="en-US" sz="1400" kern="1200" baseline="0" dirty="0" smtClean="0">
          <a:solidFill>
            <a:srgbClr val="333333"/>
          </a:solidFill>
          <a:latin typeface="+mn-lt"/>
          <a:ea typeface="+mn-ea"/>
          <a:cs typeface="Calibri" pitchFamily="34" charset="0"/>
        </a:defRPr>
      </a:lvl4pPr>
      <a:lvl5pPr marL="2059200" marR="0" indent="-230400" algn="l" defTabSz="715963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80000"/>
        <a:buFont typeface="Arial" panose="020B0604020202020204" pitchFamily="34" charset="0"/>
        <a:buChar char="•"/>
        <a:tabLst/>
        <a:defRPr lang="en-US" sz="1200" kern="1200" baseline="0" dirty="0" smtClean="0">
          <a:solidFill>
            <a:srgbClr val="333333"/>
          </a:solidFill>
          <a:latin typeface="+mn-lt"/>
          <a:ea typeface="+mn-ea"/>
          <a:cs typeface="Calibri" pitchFamily="34" charset="0"/>
        </a:defRPr>
      </a:lvl5pPr>
      <a:lvl6pPr marL="2578820" indent="0" algn="l" defTabSz="1125444" rtl="0" eaLnBrk="1" latinLnBrk="0" hangingPunct="1">
        <a:spcBef>
          <a:spcPct val="20000"/>
        </a:spcBef>
        <a:buFont typeface="Arial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91" indent="-281361" algn="l" defTabSz="1125444" rtl="0" eaLnBrk="1" latinLnBrk="0" hangingPunct="1">
        <a:spcBef>
          <a:spcPct val="20000"/>
        </a:spcBef>
        <a:buFont typeface="Arial" pitchFamily="34" charset="0"/>
        <a:buChar char="•"/>
        <a:defRPr sz="2462" kern="1200">
          <a:solidFill>
            <a:schemeClr val="tx1"/>
          </a:solidFill>
          <a:latin typeface="+mn-lt"/>
          <a:ea typeface="+mn-ea"/>
          <a:cs typeface="+mn-cs"/>
        </a:defRPr>
      </a:lvl7pPr>
      <a:lvl8pPr marL="4220413" indent="-281361" algn="l" defTabSz="1125444" rtl="0" eaLnBrk="1" latinLnBrk="0" hangingPunct="1">
        <a:spcBef>
          <a:spcPct val="20000"/>
        </a:spcBef>
        <a:buFont typeface="Arial" pitchFamily="34" charset="0"/>
        <a:buChar char="•"/>
        <a:defRPr sz="2462" kern="1200">
          <a:solidFill>
            <a:schemeClr val="tx1"/>
          </a:solidFill>
          <a:latin typeface="+mn-lt"/>
          <a:ea typeface="+mn-ea"/>
          <a:cs typeface="+mn-cs"/>
        </a:defRPr>
      </a:lvl8pPr>
      <a:lvl9pPr marL="4783135" indent="-281361" algn="l" defTabSz="1125444" rtl="0" eaLnBrk="1" latinLnBrk="0" hangingPunct="1">
        <a:spcBef>
          <a:spcPct val="20000"/>
        </a:spcBef>
        <a:buFont typeface="Arial" pitchFamily="34" charset="0"/>
        <a:buChar char="•"/>
        <a:defRPr sz="246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25444" rtl="0" eaLnBrk="1" latinLnBrk="0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1pPr>
      <a:lvl2pPr marL="562722" algn="l" defTabSz="1125444" rtl="0" eaLnBrk="1" latinLnBrk="0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2pPr>
      <a:lvl3pPr marL="1125444" algn="l" defTabSz="1125444" rtl="0" eaLnBrk="1" latinLnBrk="0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3pPr>
      <a:lvl4pPr marL="1688165" algn="l" defTabSz="1125444" rtl="0" eaLnBrk="1" latinLnBrk="0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4pPr>
      <a:lvl5pPr marL="2250887" algn="l" defTabSz="1125444" rtl="0" eaLnBrk="1" latinLnBrk="0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5pPr>
      <a:lvl6pPr marL="2813609" algn="l" defTabSz="1125444" rtl="0" eaLnBrk="1" latinLnBrk="0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6pPr>
      <a:lvl7pPr marL="3376331" algn="l" defTabSz="1125444" rtl="0" eaLnBrk="1" latinLnBrk="0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7pPr>
      <a:lvl8pPr marL="3939052" algn="l" defTabSz="1125444" rtl="0" eaLnBrk="1" latinLnBrk="0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8pPr>
      <a:lvl9pPr marL="4501774" algn="l" defTabSz="1125444" rtl="0" eaLnBrk="1" latinLnBrk="0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18" Type="http://schemas.openxmlformats.org/officeDocument/2006/relationships/image" Target="../media/image25.png"/><Relationship Id="rId3" Type="http://schemas.microsoft.com/office/2018/10/relationships/comments" Target="../comments/modernComment_1F0_A49003A8.xml"/><Relationship Id="rId7" Type="http://schemas.openxmlformats.org/officeDocument/2006/relationships/image" Target="../media/image14.svg"/><Relationship Id="rId12" Type="http://schemas.openxmlformats.org/officeDocument/2006/relationships/image" Target="../media/image19.png"/><Relationship Id="rId17" Type="http://schemas.openxmlformats.org/officeDocument/2006/relationships/image" Target="../media/image24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23.png"/><Relationship Id="rId20" Type="http://schemas.openxmlformats.org/officeDocument/2006/relationships/image" Target="../media/image27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svg"/><Relationship Id="rId15" Type="http://schemas.openxmlformats.org/officeDocument/2006/relationships/image" Target="../media/image22.png"/><Relationship Id="rId10" Type="http://schemas.openxmlformats.org/officeDocument/2006/relationships/image" Target="../media/image17.png"/><Relationship Id="rId19" Type="http://schemas.openxmlformats.org/officeDocument/2006/relationships/image" Target="../media/image26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30.png"/><Relationship Id="rId18" Type="http://schemas.openxmlformats.org/officeDocument/2006/relationships/image" Target="../media/image35.jpg"/><Relationship Id="rId3" Type="http://schemas.openxmlformats.org/officeDocument/2006/relationships/image" Target="../media/image11.png"/><Relationship Id="rId21" Type="http://schemas.openxmlformats.org/officeDocument/2006/relationships/image" Target="../media/image38.png"/><Relationship Id="rId7" Type="http://schemas.openxmlformats.org/officeDocument/2006/relationships/image" Target="../media/image15.png"/><Relationship Id="rId12" Type="http://schemas.openxmlformats.org/officeDocument/2006/relationships/image" Target="../media/image29.png"/><Relationship Id="rId17" Type="http://schemas.openxmlformats.org/officeDocument/2006/relationships/image" Target="../media/image34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33.png"/><Relationship Id="rId20" Type="http://schemas.openxmlformats.org/officeDocument/2006/relationships/image" Target="../media/image37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4.svg"/><Relationship Id="rId11" Type="http://schemas.microsoft.com/office/2007/relationships/hdphoto" Target="../media/hdphoto1.wdp"/><Relationship Id="rId5" Type="http://schemas.openxmlformats.org/officeDocument/2006/relationships/image" Target="../media/image13.png"/><Relationship Id="rId15" Type="http://schemas.openxmlformats.org/officeDocument/2006/relationships/image" Target="../media/image32.svg"/><Relationship Id="rId10" Type="http://schemas.openxmlformats.org/officeDocument/2006/relationships/image" Target="../media/image28.png"/><Relationship Id="rId19" Type="http://schemas.openxmlformats.org/officeDocument/2006/relationships/image" Target="../media/image36.png"/><Relationship Id="rId4" Type="http://schemas.openxmlformats.org/officeDocument/2006/relationships/image" Target="../media/image12.svg"/><Relationship Id="rId9" Type="http://schemas.openxmlformats.org/officeDocument/2006/relationships/image" Target="../media/image19.png"/><Relationship Id="rId14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4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sc-technology/solid-playground/tree/2023-05-31-talk-unito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4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olo 6">
            <a:extLst>
              <a:ext uri="{FF2B5EF4-FFF2-40B4-BE49-F238E27FC236}">
                <a16:creationId xmlns:a16="http://schemas.microsoft.com/office/drawing/2014/main" id="{6A1B9885-E069-5A04-8A61-95514A7BBC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A guide to refactoring using The Solid Principles</a:t>
            </a:r>
          </a:p>
        </p:txBody>
      </p:sp>
      <p:sp>
        <p:nvSpPr>
          <p:cNvPr id="8" name="Segnaposto contenuto 7">
            <a:extLst>
              <a:ext uri="{FF2B5EF4-FFF2-40B4-BE49-F238E27FC236}">
                <a16:creationId xmlns:a16="http://schemas.microsoft.com/office/drawing/2014/main" id="{14C7360C-698B-E012-06A5-D9DE4DC60542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GB" dirty="0">
                <a:latin typeface="Arial"/>
                <a:cs typeface="Arial"/>
              </a:rPr>
              <a:t>Giuseppe Velocci Alberto Diana</a:t>
            </a:r>
          </a:p>
        </p:txBody>
      </p:sp>
      <p:sp>
        <p:nvSpPr>
          <p:cNvPr id="9" name="Segnaposto testo 8">
            <a:extLst>
              <a:ext uri="{FF2B5EF4-FFF2-40B4-BE49-F238E27FC236}">
                <a16:creationId xmlns:a16="http://schemas.microsoft.com/office/drawing/2014/main" id="{80119ED6-E110-F31B-EF34-B59FEEA9666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dirty="0"/>
              <a:t>31/05/2023</a:t>
            </a:r>
          </a:p>
        </p:txBody>
      </p:sp>
    </p:spTree>
    <p:extLst>
      <p:ext uri="{BB962C8B-B14F-4D97-AF65-F5344CB8AC3E}">
        <p14:creationId xmlns:p14="http://schemas.microsoft.com/office/powerpoint/2010/main" val="42597304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68576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CDA81-C597-406C-A57F-E51BA8A47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Giuseppe Velocci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4B2616-56D5-44DA-808B-19724A5606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2</a:t>
            </a:fld>
            <a:endParaRPr lang="en-GB" dirty="0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BC44C951-5190-47FA-BCBD-F373526B4D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8913" b="8913"/>
          <a:stretch/>
        </p:blipFill>
        <p:spPr bwMode="auto">
          <a:xfrm>
            <a:off x="2532284" y="1318154"/>
            <a:ext cx="7236000" cy="991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Male profile with solid fill">
            <a:extLst>
              <a:ext uri="{FF2B5EF4-FFF2-40B4-BE49-F238E27FC236}">
                <a16:creationId xmlns:a16="http://schemas.microsoft.com/office/drawing/2014/main" id="{3B7B6E3E-FC9A-4D97-8A78-C9ED6F5632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27" r="27"/>
          <a:stretch/>
        </p:blipFill>
        <p:spPr>
          <a:xfrm>
            <a:off x="2627534" y="1394961"/>
            <a:ext cx="1331288" cy="1332000"/>
          </a:xfrm>
          <a:prstGeom prst="flowChartConnector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5AF1A7A-04AA-4C43-80BE-34E7F5AB3551}"/>
              </a:ext>
            </a:extLst>
          </p:cNvPr>
          <p:cNvSpPr txBox="1"/>
          <p:nvPr/>
        </p:nvSpPr>
        <p:spPr>
          <a:xfrm>
            <a:off x="2532283" y="2680523"/>
            <a:ext cx="43699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Giuseppe Velocci</a:t>
            </a:r>
          </a:p>
          <a:p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Backend Developer &amp; Security Champion @ MSC Technology Italia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8B4B693-C97A-4241-AD80-1E3C05B7816A}"/>
              </a:ext>
            </a:extLst>
          </p:cNvPr>
          <p:cNvGrpSpPr/>
          <p:nvPr/>
        </p:nvGrpSpPr>
        <p:grpSpPr>
          <a:xfrm>
            <a:off x="2578911" y="3383280"/>
            <a:ext cx="3505659" cy="540000"/>
            <a:chOff x="2674161" y="3429000"/>
            <a:chExt cx="3505659" cy="540000"/>
          </a:xfrm>
        </p:grpSpPr>
        <p:pic>
          <p:nvPicPr>
            <p:cNvPr id="14" name="Picture 13" descr="Diagram&#10;&#10;Description automatically generated">
              <a:extLst>
                <a:ext uri="{FF2B5EF4-FFF2-40B4-BE49-F238E27FC236}">
                  <a16:creationId xmlns:a16="http://schemas.microsoft.com/office/drawing/2014/main" id="{AE58FDA4-6FB8-450B-AA66-0F9FE92BA3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263" t="6388" r="28297" b="65330"/>
            <a:stretch/>
          </p:blipFill>
          <p:spPr>
            <a:xfrm>
              <a:off x="2674161" y="3429000"/>
              <a:ext cx="1161623" cy="540000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535D7D3-43EF-45B8-9993-59D34893E696}"/>
                </a:ext>
              </a:extLst>
            </p:cNvPr>
            <p:cNvSpPr txBox="1"/>
            <p:nvPr/>
          </p:nvSpPr>
          <p:spPr>
            <a:xfrm>
              <a:off x="3896711" y="3429000"/>
              <a:ext cx="2283109" cy="538609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sz="1100" b="1" dirty="0">
                  <a:solidFill>
                    <a:schemeClr val="bg2">
                      <a:lumMod val="50000"/>
                    </a:schemeClr>
                  </a:solidFill>
                </a:rPr>
                <a:t>Backend Developer</a:t>
              </a:r>
              <a:endParaRPr lang="en-US" dirty="0">
                <a:solidFill>
                  <a:schemeClr val="bg2">
                    <a:lumMod val="50000"/>
                  </a:schemeClr>
                </a:solidFill>
              </a:endParaRPr>
            </a:p>
            <a:p>
              <a:r>
                <a:rPr lang="en-US" sz="1000" dirty="0">
                  <a:solidFill>
                    <a:schemeClr val="bg2">
                      <a:lumMod val="50000"/>
                    </a:schemeClr>
                  </a:solidFill>
                </a:rPr>
                <a:t>MSC Mediterranean Shipping Company</a:t>
              </a:r>
            </a:p>
            <a:p>
              <a:r>
                <a:rPr lang="en-US" sz="800" dirty="0">
                  <a:solidFill>
                    <a:schemeClr val="bg2">
                      <a:lumMod val="50000"/>
                    </a:schemeClr>
                  </a:solidFill>
                </a:rPr>
                <a:t>Nov 2021 – Present </a:t>
              </a:r>
              <a:endParaRPr lang="en-US" sz="800" dirty="0">
                <a:solidFill>
                  <a:schemeClr val="bg2">
                    <a:lumMod val="50000"/>
                  </a:schemeClr>
                </a:solidFill>
                <a:cs typeface="Calibri"/>
              </a:endParaRPr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8086A7AF-14C3-4A19-82C5-A71337648E4C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27" b="5727"/>
          <a:stretch/>
        </p:blipFill>
        <p:spPr>
          <a:xfrm>
            <a:off x="2607191" y="4017612"/>
            <a:ext cx="1116000" cy="51879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0DFF501-F4A6-4BE6-8281-B103FE75C7D3}"/>
              </a:ext>
            </a:extLst>
          </p:cNvPr>
          <p:cNvSpPr txBox="1"/>
          <p:nvPr/>
        </p:nvSpPr>
        <p:spPr>
          <a:xfrm>
            <a:off x="3800476" y="3966046"/>
            <a:ext cx="2283109" cy="55399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100" b="1" dirty="0">
                <a:solidFill>
                  <a:schemeClr val="bg2">
                    <a:lumMod val="50000"/>
                  </a:schemeClr>
                </a:solidFill>
              </a:rPr>
              <a:t>Full-Stack Developer</a:t>
            </a:r>
          </a:p>
          <a:p>
            <a:r>
              <a:rPr lang="en-US" sz="1100" dirty="0">
                <a:solidFill>
                  <a:schemeClr val="bg2">
                    <a:lumMod val="50000"/>
                  </a:schemeClr>
                </a:solidFill>
                <a:ea typeface="+mn-lt"/>
                <a:cs typeface="+mn-lt"/>
              </a:rPr>
              <a:t>Deltatre</a:t>
            </a:r>
            <a:endParaRPr lang="en-US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sz="800" dirty="0">
                <a:solidFill>
                  <a:schemeClr val="bg2">
                    <a:lumMod val="50000"/>
                  </a:schemeClr>
                </a:solidFill>
              </a:rPr>
              <a:t>Sep 2020 – Oct 2021</a:t>
            </a:r>
            <a:endParaRPr lang="en-US" sz="800" dirty="0">
              <a:solidFill>
                <a:schemeClr val="bg2">
                  <a:lumMod val="50000"/>
                </a:schemeClr>
              </a:solidFill>
              <a:cs typeface="Calibri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AE06032-3C1B-4DFD-8B53-E8E75218AEE3}"/>
              </a:ext>
            </a:extLst>
          </p:cNvPr>
          <p:cNvSpPr txBox="1"/>
          <p:nvPr/>
        </p:nvSpPr>
        <p:spPr>
          <a:xfrm>
            <a:off x="3804773" y="4681073"/>
            <a:ext cx="2670404" cy="55399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100" b="1" dirty="0">
                <a:solidFill>
                  <a:schemeClr val="bg2">
                    <a:lumMod val="50000"/>
                  </a:schemeClr>
                </a:solidFill>
              </a:rPr>
              <a:t>ITS Degree in Integrated backend services</a:t>
            </a:r>
            <a:endParaRPr lang="en-US" sz="1100" b="1" dirty="0">
              <a:solidFill>
                <a:schemeClr val="bg2">
                  <a:lumMod val="50000"/>
                </a:schemeClr>
              </a:solidFill>
              <a:ea typeface="+mn-lt"/>
              <a:cs typeface="+mn-lt"/>
            </a:endParaRPr>
          </a:p>
          <a:p>
            <a:r>
              <a:rPr lang="en-US" sz="1100" dirty="0">
                <a:solidFill>
                  <a:schemeClr val="bg2">
                    <a:lumMod val="50000"/>
                  </a:schemeClr>
                </a:solidFill>
              </a:rPr>
              <a:t>ITS ICT Foundation </a:t>
            </a:r>
            <a:endParaRPr lang="en-US" sz="800" dirty="0">
              <a:solidFill>
                <a:schemeClr val="bg2">
                  <a:lumMod val="50000"/>
                </a:schemeClr>
              </a:solidFill>
              <a:cs typeface="Calibri"/>
            </a:endParaRPr>
          </a:p>
          <a:p>
            <a:r>
              <a:rPr lang="en-US" sz="800" dirty="0">
                <a:solidFill>
                  <a:schemeClr val="bg2">
                    <a:lumMod val="50000"/>
                  </a:schemeClr>
                </a:solidFill>
              </a:rPr>
              <a:t>Jul 2020</a:t>
            </a:r>
            <a:endParaRPr lang="en-US" sz="800" dirty="0">
              <a:solidFill>
                <a:schemeClr val="bg2">
                  <a:lumMod val="50000"/>
                </a:schemeClr>
              </a:solidFill>
              <a:cs typeface="Calibri"/>
            </a:endParaRPr>
          </a:p>
        </p:txBody>
      </p:sp>
      <p:pic>
        <p:nvPicPr>
          <p:cNvPr id="27" name="Picture 8">
            <a:extLst>
              <a:ext uri="{FF2B5EF4-FFF2-40B4-BE49-F238E27FC236}">
                <a16:creationId xmlns:a16="http://schemas.microsoft.com/office/drawing/2014/main" id="{234228B1-E5DA-4CC4-B5F3-711C825D51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3484" y="4512951"/>
            <a:ext cx="653667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7" descr="Icon&#10;&#10;Description automatically generated">
            <a:extLst>
              <a:ext uri="{FF2B5EF4-FFF2-40B4-BE49-F238E27FC236}">
                <a16:creationId xmlns:a16="http://schemas.microsoft.com/office/drawing/2014/main" id="{763C01DA-8D0F-4E06-8EB0-F9D61517E649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06" r="26006"/>
          <a:stretch/>
        </p:blipFill>
        <p:spPr>
          <a:xfrm>
            <a:off x="7317291" y="2869705"/>
            <a:ext cx="720000" cy="720000"/>
          </a:xfrm>
          <a:prstGeom prst="rect">
            <a:avLst/>
          </a:prstGeom>
        </p:spPr>
      </p:pic>
      <p:pic>
        <p:nvPicPr>
          <p:cNvPr id="29" name="Picture 10">
            <a:extLst>
              <a:ext uri="{FF2B5EF4-FFF2-40B4-BE49-F238E27FC236}">
                <a16:creationId xmlns:a16="http://schemas.microsoft.com/office/drawing/2014/main" id="{3F903841-7322-491B-AA82-4C4832B4F6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33" r="11448" b="28418"/>
          <a:stretch/>
        </p:blipFill>
        <p:spPr bwMode="auto">
          <a:xfrm>
            <a:off x="7534581" y="3808948"/>
            <a:ext cx="642755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18">
            <a:extLst>
              <a:ext uri="{FF2B5EF4-FFF2-40B4-BE49-F238E27FC236}">
                <a16:creationId xmlns:a16="http://schemas.microsoft.com/office/drawing/2014/main" id="{628354C0-3325-4E7F-A429-4FD4E20F66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7131" y="3393435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3882C1FF-E93A-1401-8875-467A2C3EE106}"/>
              </a:ext>
            </a:extLst>
          </p:cNvPr>
          <p:cNvGrpSpPr/>
          <p:nvPr/>
        </p:nvGrpSpPr>
        <p:grpSpPr>
          <a:xfrm>
            <a:off x="2607364" y="4727712"/>
            <a:ext cx="1118151" cy="505239"/>
            <a:chOff x="2607364" y="4520647"/>
            <a:chExt cx="1118151" cy="505239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4BD2AE4-E186-8C68-298C-27A8CC98B44D}"/>
                </a:ext>
              </a:extLst>
            </p:cNvPr>
            <p:cNvSpPr/>
            <p:nvPr/>
          </p:nvSpPr>
          <p:spPr>
            <a:xfrm>
              <a:off x="2607364" y="4520647"/>
              <a:ext cx="1118151" cy="5052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5" descr="Logo&#10;&#10;Description automatically generated">
              <a:extLst>
                <a:ext uri="{FF2B5EF4-FFF2-40B4-BE49-F238E27FC236}">
                  <a16:creationId xmlns:a16="http://schemas.microsoft.com/office/drawing/2014/main" id="{3EDF09F3-D321-ED3C-9AF2-4F29A955FD7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2948609" y="4555432"/>
              <a:ext cx="447262" cy="438980"/>
            </a:xfrm>
            <a:prstGeom prst="rect">
              <a:avLst/>
            </a:prstGeom>
          </p:spPr>
        </p:pic>
      </p:grpSp>
      <p:pic>
        <p:nvPicPr>
          <p:cNvPr id="44" name="Picture 44">
            <a:extLst>
              <a:ext uri="{FF2B5EF4-FFF2-40B4-BE49-F238E27FC236}">
                <a16:creationId xmlns:a16="http://schemas.microsoft.com/office/drawing/2014/main" id="{69809689-4411-1650-1873-B0244B383B1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620184" y="1389043"/>
            <a:ext cx="1345987" cy="1329334"/>
          </a:xfrm>
          <a:prstGeom prst="ellipse">
            <a:avLst/>
          </a:prstGeom>
        </p:spPr>
      </p:pic>
      <p:pic>
        <p:nvPicPr>
          <p:cNvPr id="7" name="Picture 7" descr="Logo&#10;&#10;Description automatically generated">
            <a:extLst>
              <a:ext uri="{FF2B5EF4-FFF2-40B4-BE49-F238E27FC236}">
                <a16:creationId xmlns:a16="http://schemas.microsoft.com/office/drawing/2014/main" id="{9D8C30E8-7C62-A95A-90D5-652A546E9639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637151" y="3804935"/>
            <a:ext cx="1076849" cy="715109"/>
          </a:xfrm>
          <a:prstGeom prst="rect">
            <a:avLst/>
          </a:prstGeom>
        </p:spPr>
      </p:pic>
      <p:pic>
        <p:nvPicPr>
          <p:cNvPr id="3" name="Picture 7" descr="Logo&#10;&#10;Description automatically generated">
            <a:extLst>
              <a:ext uri="{FF2B5EF4-FFF2-40B4-BE49-F238E27FC236}">
                <a16:creationId xmlns:a16="http://schemas.microsoft.com/office/drawing/2014/main" id="{2EA099DE-F84A-A768-6627-44938FD661A6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985599" y="4590127"/>
            <a:ext cx="649793" cy="624674"/>
          </a:xfrm>
          <a:prstGeom prst="rect">
            <a:avLst/>
          </a:prstGeom>
        </p:spPr>
      </p:pic>
      <p:pic>
        <p:nvPicPr>
          <p:cNvPr id="16" name="Picture 17">
            <a:extLst>
              <a:ext uri="{FF2B5EF4-FFF2-40B4-BE49-F238E27FC236}">
                <a16:creationId xmlns:a16="http://schemas.microsoft.com/office/drawing/2014/main" id="{22F1C233-F0EE-D35B-AB49-C9CFDCBD5C6E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l="1972" t="23526" r="-964" b="4494"/>
          <a:stretch/>
        </p:blipFill>
        <p:spPr>
          <a:xfrm>
            <a:off x="2626300" y="5458816"/>
            <a:ext cx="1107445" cy="536269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1CA24B2B-B348-4AB4-75D0-8B713CF36C37}"/>
              </a:ext>
            </a:extLst>
          </p:cNvPr>
          <p:cNvSpPr txBox="1"/>
          <p:nvPr/>
        </p:nvSpPr>
        <p:spPr>
          <a:xfrm>
            <a:off x="3775354" y="5439804"/>
            <a:ext cx="2283109" cy="55399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100" b="1" dirty="0">
                <a:solidFill>
                  <a:schemeClr val="bg2">
                    <a:lumMod val="50000"/>
                  </a:schemeClr>
                </a:solidFill>
              </a:rPr>
              <a:t>Freelance web Developer</a:t>
            </a:r>
          </a:p>
          <a:p>
            <a:r>
              <a:rPr lang="en-US" sz="1100" dirty="0">
                <a:solidFill>
                  <a:schemeClr val="bg2">
                    <a:lumMod val="50000"/>
                  </a:schemeClr>
                </a:solidFill>
                <a:ea typeface="+mn-lt"/>
                <a:cs typeface="+mn-lt"/>
              </a:rPr>
              <a:t>-</a:t>
            </a:r>
            <a:endParaRPr lang="en-US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sz="800" dirty="0">
                <a:solidFill>
                  <a:schemeClr val="bg2">
                    <a:lumMod val="50000"/>
                  </a:schemeClr>
                </a:solidFill>
              </a:rPr>
              <a:t>Sep 2015 – Nov 2017</a:t>
            </a:r>
            <a:endParaRPr lang="en-US" sz="800" dirty="0">
              <a:solidFill>
                <a:schemeClr val="bg2">
                  <a:lumMod val="50000"/>
                </a:schemeClr>
              </a:solidFill>
              <a:cs typeface="Calibri"/>
            </a:endParaRPr>
          </a:p>
        </p:txBody>
      </p:sp>
      <p:pic>
        <p:nvPicPr>
          <p:cNvPr id="22" name="Picture 22" descr="Logo, company name&#10;&#10;Description automatically generated">
            <a:extLst>
              <a:ext uri="{FF2B5EF4-FFF2-40B4-BE49-F238E27FC236}">
                <a16:creationId xmlns:a16="http://schemas.microsoft.com/office/drawing/2014/main" id="{AF9832E5-6F8E-2BF4-A495-6C2CA9D98041}"/>
              </a:ext>
            </a:extLst>
          </p:cNvPr>
          <p:cNvPicPr>
            <a:picLocks noChangeAspect="1"/>
          </p:cNvPicPr>
          <p:nvPr/>
        </p:nvPicPr>
        <p:blipFill rotWithShape="1">
          <a:blip r:embed="rId19"/>
          <a:srcRect t="1916" r="57229" b="1429"/>
          <a:stretch/>
        </p:blipFill>
        <p:spPr>
          <a:xfrm>
            <a:off x="8052920" y="2332354"/>
            <a:ext cx="772526" cy="722048"/>
          </a:xfrm>
          <a:prstGeom prst="rect">
            <a:avLst/>
          </a:prstGeom>
        </p:spPr>
      </p:pic>
      <p:pic>
        <p:nvPicPr>
          <p:cNvPr id="37" name="Picture 37" descr="Logo&#10;&#10;Description automatically generated">
            <a:extLst>
              <a:ext uri="{FF2B5EF4-FFF2-40B4-BE49-F238E27FC236}">
                <a16:creationId xmlns:a16="http://schemas.microsoft.com/office/drawing/2014/main" id="{F2815A97-60CB-43EE-958B-4073BD11675D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957675" y="2802503"/>
            <a:ext cx="624674" cy="633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901544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CFA31A7E-DA00-4F54-9E62-29832BF801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7324"/>
            <a:ext cx="11379666" cy="907200"/>
          </a:xfrm>
        </p:spPr>
        <p:txBody>
          <a:bodyPr anchor="ctr">
            <a:normAutofit/>
          </a:bodyPr>
          <a:lstStyle/>
          <a:p>
            <a:r>
              <a:rPr lang="en-US" dirty="0"/>
              <a:t>Alberto Diana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053F93-AFFE-4074-AEC4-45A2070E2C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59415" y="6216798"/>
            <a:ext cx="459249" cy="305943"/>
          </a:xfrm>
        </p:spPr>
        <p:txBody>
          <a:bodyPr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85D77248-F92F-47C9-97FD-9CF7B39594FC}" type="slidenum">
              <a:rPr kumimoji="0" lang="en-GB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 Black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50000"/>
                </a:srgbClr>
              </a:solidFill>
              <a:effectLst/>
              <a:uLnTx/>
              <a:uFillTx/>
              <a:latin typeface="Arial Black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7510DF-A6BD-4D25-858A-22A21D971F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2301" y="6266055"/>
            <a:ext cx="3686299" cy="305943"/>
          </a:xfrm>
        </p:spPr>
        <p:txBody>
          <a:bodyPr wrap="square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© Copyright MSC Mediterranean Shipping Company SA</a:t>
            </a:r>
          </a:p>
        </p:txBody>
      </p:sp>
      <p:sp>
        <p:nvSpPr>
          <p:cNvPr id="9" name="TextBox 1">
            <a:extLst>
              <a:ext uri="{FF2B5EF4-FFF2-40B4-BE49-F238E27FC236}">
                <a16:creationId xmlns:a16="http://schemas.microsoft.com/office/drawing/2014/main" id="{5C7C7860-CFC4-4AB1-8CEB-9ED89622AC28}"/>
              </a:ext>
            </a:extLst>
          </p:cNvPr>
          <p:cNvSpPr txBox="1"/>
          <p:nvPr/>
        </p:nvSpPr>
        <p:spPr>
          <a:xfrm>
            <a:off x="1700893" y="2455307"/>
            <a:ext cx="8790215" cy="67631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000" i="1" dirty="0">
              <a:latin typeface="Segoe UI"/>
              <a:cs typeface="Segoe UI"/>
            </a:endParaRPr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ED5F403A-FA98-BD5C-2D0F-578E718658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8913" b="8913"/>
          <a:stretch/>
        </p:blipFill>
        <p:spPr bwMode="auto">
          <a:xfrm>
            <a:off x="2532284" y="1318154"/>
            <a:ext cx="7236000" cy="991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0" descr="Male profile with solid fill">
            <a:extLst>
              <a:ext uri="{FF2B5EF4-FFF2-40B4-BE49-F238E27FC236}">
                <a16:creationId xmlns:a16="http://schemas.microsoft.com/office/drawing/2014/main" id="{BEE6D10E-0BD3-E7A6-B4F3-C6F5E6B7DD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27" r="27"/>
          <a:stretch/>
        </p:blipFill>
        <p:spPr>
          <a:xfrm>
            <a:off x="2627534" y="1394961"/>
            <a:ext cx="1331288" cy="1332000"/>
          </a:xfrm>
          <a:prstGeom prst="flowChartConnector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EA76A0F-C5E9-D3CD-1568-2378E79C0DA6}"/>
              </a:ext>
            </a:extLst>
          </p:cNvPr>
          <p:cNvSpPr txBox="1"/>
          <p:nvPr/>
        </p:nvSpPr>
        <p:spPr>
          <a:xfrm>
            <a:off x="2532283" y="2680523"/>
            <a:ext cx="45849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Giuseppe Velocci</a:t>
            </a:r>
          </a:p>
          <a:p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Backend Developer and Release Coordinator @ MSC Technology Italia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57F3F93-F761-1C76-D9C2-2DBEA98970A5}"/>
              </a:ext>
            </a:extLst>
          </p:cNvPr>
          <p:cNvGrpSpPr/>
          <p:nvPr/>
        </p:nvGrpSpPr>
        <p:grpSpPr>
          <a:xfrm>
            <a:off x="2590546" y="3306454"/>
            <a:ext cx="3505659" cy="579720"/>
            <a:chOff x="2674161" y="3429000"/>
            <a:chExt cx="3505659" cy="579720"/>
          </a:xfrm>
        </p:grpSpPr>
        <p:pic>
          <p:nvPicPr>
            <p:cNvPr id="18" name="Picture 17" descr="Diagram&#10;&#10;Description automatically generated">
              <a:extLst>
                <a:ext uri="{FF2B5EF4-FFF2-40B4-BE49-F238E27FC236}">
                  <a16:creationId xmlns:a16="http://schemas.microsoft.com/office/drawing/2014/main" id="{2464CD0D-95CE-A2F8-689F-5018CEE4A0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263" t="6388" r="28297" b="65330"/>
            <a:stretch/>
          </p:blipFill>
          <p:spPr>
            <a:xfrm>
              <a:off x="2674161" y="3429000"/>
              <a:ext cx="1161623" cy="540000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D6C1B81-A85D-769B-AE96-3218F3C7165F}"/>
                </a:ext>
              </a:extLst>
            </p:cNvPr>
            <p:cNvSpPr txBox="1"/>
            <p:nvPr/>
          </p:nvSpPr>
          <p:spPr>
            <a:xfrm>
              <a:off x="3896711" y="3439333"/>
              <a:ext cx="2283109" cy="569387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sz="1100" b="1" dirty="0">
                  <a:solidFill>
                    <a:schemeClr val="bg2">
                      <a:lumMod val="50000"/>
                    </a:schemeClr>
                  </a:solidFill>
                </a:rPr>
                <a:t>Backend Developer</a:t>
              </a:r>
              <a:endParaRPr lang="en-US" dirty="0">
                <a:solidFill>
                  <a:schemeClr val="bg2">
                    <a:lumMod val="50000"/>
                  </a:schemeClr>
                </a:solidFill>
              </a:endParaRPr>
            </a:p>
            <a:p>
              <a:r>
                <a:rPr lang="en-US" sz="1000" dirty="0">
                  <a:solidFill>
                    <a:schemeClr val="bg2">
                      <a:lumMod val="50000"/>
                    </a:schemeClr>
                  </a:solidFill>
                </a:rPr>
                <a:t>Sep 2021 - Current</a:t>
              </a:r>
            </a:p>
            <a:p>
              <a:r>
                <a:rPr lang="en-US" sz="1000" dirty="0">
                  <a:solidFill>
                    <a:schemeClr val="bg1"/>
                  </a:solidFill>
                </a:rPr>
                <a:t> Mediterranean Shipping Company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31B6E770-7FE0-1F14-106D-B36DE143D053}"/>
              </a:ext>
            </a:extLst>
          </p:cNvPr>
          <p:cNvSpPr txBox="1"/>
          <p:nvPr/>
        </p:nvSpPr>
        <p:spPr>
          <a:xfrm>
            <a:off x="3827681" y="4078735"/>
            <a:ext cx="2283109" cy="43088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100" b="1" dirty="0">
                <a:solidFill>
                  <a:schemeClr val="bg1"/>
                </a:solidFill>
              </a:rPr>
              <a:t>Full-Stack Developer</a:t>
            </a:r>
          </a:p>
          <a:p>
            <a:r>
              <a:rPr lang="en-US" sz="1100" dirty="0">
                <a:solidFill>
                  <a:schemeClr val="bg1"/>
                </a:solidFill>
                <a:ea typeface="+mn-lt"/>
                <a:cs typeface="+mn-lt"/>
              </a:rPr>
              <a:t>Deltatre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4" name="Picture 23" descr="Icon&#10;&#10;Description automatically generated">
            <a:extLst>
              <a:ext uri="{FF2B5EF4-FFF2-40B4-BE49-F238E27FC236}">
                <a16:creationId xmlns:a16="http://schemas.microsoft.com/office/drawing/2014/main" id="{DA140AD3-5044-7BCD-6796-7FFA3F32F2D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06" r="26006"/>
          <a:stretch/>
        </p:blipFill>
        <p:spPr>
          <a:xfrm>
            <a:off x="7204016" y="2877171"/>
            <a:ext cx="720000" cy="720000"/>
          </a:xfrm>
          <a:prstGeom prst="rect">
            <a:avLst/>
          </a:prstGeom>
        </p:spPr>
      </p:pic>
      <p:pic>
        <p:nvPicPr>
          <p:cNvPr id="25" name="Picture 10">
            <a:extLst>
              <a:ext uri="{FF2B5EF4-FFF2-40B4-BE49-F238E27FC236}">
                <a16:creationId xmlns:a16="http://schemas.microsoft.com/office/drawing/2014/main" id="{2A0F3DC5-B71F-B831-3AF6-33D246172B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33" r="11448" b="28418"/>
          <a:stretch/>
        </p:blipFill>
        <p:spPr bwMode="auto">
          <a:xfrm>
            <a:off x="7193199" y="3941409"/>
            <a:ext cx="642755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C3A255C7-A45F-B4BA-BE86-2F100B84B4C7}"/>
              </a:ext>
            </a:extLst>
          </p:cNvPr>
          <p:cNvSpPr txBox="1"/>
          <p:nvPr/>
        </p:nvSpPr>
        <p:spPr>
          <a:xfrm>
            <a:off x="3775354" y="5439804"/>
            <a:ext cx="2283109" cy="43088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100" b="1" dirty="0">
                <a:solidFill>
                  <a:schemeClr val="bg1"/>
                </a:solidFill>
              </a:rPr>
              <a:t>Freelance web Developer</a:t>
            </a:r>
          </a:p>
          <a:p>
            <a:r>
              <a:rPr lang="en-US" sz="1100" dirty="0">
                <a:solidFill>
                  <a:schemeClr val="bg1"/>
                </a:solidFill>
                <a:ea typeface="+mn-lt"/>
                <a:cs typeface="+mn-lt"/>
              </a:rPr>
              <a:t>-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3" name="Picture 42" descr="A person wearing glasses&#10;&#10;Description automatically generated with low confidence">
            <a:extLst>
              <a:ext uri="{FF2B5EF4-FFF2-40B4-BE49-F238E27FC236}">
                <a16:creationId xmlns:a16="http://schemas.microsoft.com/office/drawing/2014/main" id="{2077920F-7DDE-0ED0-886C-3F8BF4EE79C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>
                        <a14:backgroundMark x1="11276" y1="18947" x2="11276" y2="18947"/>
                        <a14:backgroundMark x1="19288" y1="21316" x2="58754" y2="8947"/>
                        <a14:backgroundMark x1="58754" y1="8947" x2="82196" y2="1684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2173" y="1155107"/>
            <a:ext cx="1639444" cy="1848631"/>
          </a:xfrm>
          <a:prstGeom prst="rect">
            <a:avLst/>
          </a:prstGeom>
        </p:spPr>
      </p:pic>
      <p:pic>
        <p:nvPicPr>
          <p:cNvPr id="45" name="Picture 44" descr="Icon&#10;&#10;Description automatically generated">
            <a:extLst>
              <a:ext uri="{FF2B5EF4-FFF2-40B4-BE49-F238E27FC236}">
                <a16:creationId xmlns:a16="http://schemas.microsoft.com/office/drawing/2014/main" id="{8322ABFE-9D9A-6E13-8254-2B2235B8558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534" y="3935767"/>
            <a:ext cx="1044064" cy="476156"/>
          </a:xfrm>
          <a:prstGeom prst="rect">
            <a:avLst/>
          </a:prstGeom>
        </p:spPr>
      </p:pic>
      <p:pic>
        <p:nvPicPr>
          <p:cNvPr id="47" name="Picture 46" descr="Logo&#10;&#10;Description automatically generated">
            <a:extLst>
              <a:ext uri="{FF2B5EF4-FFF2-40B4-BE49-F238E27FC236}">
                <a16:creationId xmlns:a16="http://schemas.microsoft.com/office/drawing/2014/main" id="{30794111-700F-D3CA-E289-628C57EADE7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3229" y="4544725"/>
            <a:ext cx="1196255" cy="368079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id="{13D1B87E-BDE1-A394-9468-7311F4B2052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532816" y="5027677"/>
            <a:ext cx="616750" cy="627570"/>
          </a:xfrm>
          <a:prstGeom prst="rect">
            <a:avLst/>
          </a:prstGeom>
        </p:spPr>
      </p:pic>
      <p:pic>
        <p:nvPicPr>
          <p:cNvPr id="51" name="Picture 50" descr="Logo, calendar&#10;&#10;Description automatically generated">
            <a:extLst>
              <a:ext uri="{FF2B5EF4-FFF2-40B4-BE49-F238E27FC236}">
                <a16:creationId xmlns:a16="http://schemas.microsoft.com/office/drawing/2014/main" id="{1C52E451-6CC2-BC7A-96C8-11609C0751F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200854" y="5019127"/>
            <a:ext cx="640825" cy="640825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12AE1B3E-A784-7589-DAAC-D50A68954C97}"/>
              </a:ext>
            </a:extLst>
          </p:cNvPr>
          <p:cNvSpPr txBox="1"/>
          <p:nvPr/>
        </p:nvSpPr>
        <p:spPr>
          <a:xfrm>
            <a:off x="3813096" y="3930931"/>
            <a:ext cx="2283109" cy="56938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100" b="1" dirty="0">
                <a:solidFill>
                  <a:schemeClr val="bg2">
                    <a:lumMod val="50000"/>
                  </a:schemeClr>
                </a:solidFill>
              </a:rPr>
              <a:t>IOT Developer</a:t>
            </a:r>
            <a:endParaRPr lang="en-US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sz="1000" dirty="0">
                <a:solidFill>
                  <a:schemeClr val="bg2">
                    <a:lumMod val="50000"/>
                  </a:schemeClr>
                </a:solidFill>
              </a:rPr>
              <a:t>May 2021 – August 2021 </a:t>
            </a:r>
          </a:p>
          <a:p>
            <a:r>
              <a:rPr lang="en-US" sz="1000" dirty="0">
                <a:solidFill>
                  <a:schemeClr val="bg1"/>
                </a:solidFill>
              </a:rPr>
              <a:t> Mediterranean Shipping Company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027B4E1-9209-0036-91F7-CC1F4386A2D5}"/>
              </a:ext>
            </a:extLst>
          </p:cNvPr>
          <p:cNvSpPr txBox="1"/>
          <p:nvPr/>
        </p:nvSpPr>
        <p:spPr>
          <a:xfrm>
            <a:off x="3838530" y="4485927"/>
            <a:ext cx="2283109" cy="56938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100" b="1" dirty="0">
                <a:solidFill>
                  <a:schemeClr val="bg2">
                    <a:lumMod val="50000"/>
                  </a:schemeClr>
                </a:solidFill>
              </a:rPr>
              <a:t>Full stack Developer</a:t>
            </a:r>
            <a:endParaRPr lang="en-US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sz="1000" dirty="0">
                <a:solidFill>
                  <a:schemeClr val="bg2">
                    <a:lumMod val="50000"/>
                  </a:schemeClr>
                </a:solidFill>
              </a:rPr>
              <a:t>Apr 2019 – April 2021</a:t>
            </a:r>
          </a:p>
          <a:p>
            <a:r>
              <a:rPr lang="en-US" sz="1000" dirty="0">
                <a:solidFill>
                  <a:schemeClr val="bg1"/>
                </a:solidFill>
              </a:rPr>
              <a:t> Mediterranean Shipping Company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8A399C5-1D1B-C9BA-B564-185B4522548D}"/>
              </a:ext>
            </a:extLst>
          </p:cNvPr>
          <p:cNvSpPr txBox="1"/>
          <p:nvPr/>
        </p:nvSpPr>
        <p:spPr>
          <a:xfrm>
            <a:off x="3850429" y="5135693"/>
            <a:ext cx="4743606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100" dirty="0">
                <a:solidFill>
                  <a:schemeClr val="bg2">
                    <a:lumMod val="50000"/>
                  </a:schemeClr>
                </a:solidFill>
              </a:rPr>
              <a:t>Bachelor Degree in Management engineering 2019</a:t>
            </a:r>
          </a:p>
          <a:p>
            <a:r>
              <a:rPr lang="en-US" sz="1100" dirty="0">
                <a:solidFill>
                  <a:schemeClr val="bg2">
                    <a:lumMod val="50000"/>
                  </a:schemeClr>
                </a:solidFill>
              </a:rPr>
              <a:t>Master in Management of Enabling technologies for industry 4.0 2021</a:t>
            </a:r>
            <a:r>
              <a:rPr lang="en-US" sz="1100" b="1" dirty="0">
                <a:solidFill>
                  <a:schemeClr val="bg1"/>
                </a:solidFill>
              </a:rPr>
              <a:t>veloper</a:t>
            </a:r>
            <a:endParaRPr lang="en-US" dirty="0"/>
          </a:p>
          <a:p>
            <a:r>
              <a:rPr lang="en-US" sz="1000" dirty="0">
                <a:solidFill>
                  <a:schemeClr val="bg1"/>
                </a:solidFill>
              </a:rPr>
              <a:t>Mediterranean Shipping Company</a:t>
            </a:r>
          </a:p>
        </p:txBody>
      </p:sp>
      <p:pic>
        <p:nvPicPr>
          <p:cNvPr id="56" name="Picture 55" descr="Logo, icon&#10;&#10;Description automatically generated">
            <a:extLst>
              <a:ext uri="{FF2B5EF4-FFF2-40B4-BE49-F238E27FC236}">
                <a16:creationId xmlns:a16="http://schemas.microsoft.com/office/drawing/2014/main" id="{24271F1C-25E5-EE12-B146-710E3364112E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2109" y="3256943"/>
            <a:ext cx="840484" cy="504290"/>
          </a:xfrm>
          <a:prstGeom prst="rect">
            <a:avLst/>
          </a:prstGeom>
        </p:spPr>
      </p:pic>
      <p:pic>
        <p:nvPicPr>
          <p:cNvPr id="58" name="Picture 57" descr="A picture containing text, clipart, businesscard&#10;&#10;Description automatically generated">
            <a:extLst>
              <a:ext uri="{FF2B5EF4-FFF2-40B4-BE49-F238E27FC236}">
                <a16:creationId xmlns:a16="http://schemas.microsoft.com/office/drawing/2014/main" id="{4031CE0B-B468-F255-8854-FA7E07F72BA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3010" y="2686601"/>
            <a:ext cx="591161" cy="591161"/>
          </a:xfrm>
          <a:prstGeom prst="rect">
            <a:avLst/>
          </a:prstGeom>
        </p:spPr>
      </p:pic>
      <p:pic>
        <p:nvPicPr>
          <p:cNvPr id="60" name="Picture 59" descr="Icon&#10;&#10;Description automatically generated">
            <a:extLst>
              <a:ext uri="{FF2B5EF4-FFF2-40B4-BE49-F238E27FC236}">
                <a16:creationId xmlns:a16="http://schemas.microsoft.com/office/drawing/2014/main" id="{DA9AC5E4-28FD-89A3-CA44-F57B69856EC5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1431" y="4187748"/>
            <a:ext cx="591162" cy="609882"/>
          </a:xfrm>
          <a:prstGeom prst="rect">
            <a:avLst/>
          </a:prstGeom>
        </p:spPr>
      </p:pic>
      <p:pic>
        <p:nvPicPr>
          <p:cNvPr id="62" name="Picture 61" descr="A blue and white logo&#10;&#10;Description automatically generated with low confidence">
            <a:extLst>
              <a:ext uri="{FF2B5EF4-FFF2-40B4-BE49-F238E27FC236}">
                <a16:creationId xmlns:a16="http://schemas.microsoft.com/office/drawing/2014/main" id="{0767CC2B-04E2-1EEF-BE0C-8C0DE757EE14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2734" y="3589466"/>
            <a:ext cx="1174487" cy="731987"/>
          </a:xfrm>
          <a:prstGeom prst="rect">
            <a:avLst/>
          </a:prstGeom>
        </p:spPr>
      </p:pic>
      <p:pic>
        <p:nvPicPr>
          <p:cNvPr id="64" name="Picture 63" descr="Logo, company name&#10;&#10;Description automatically generated">
            <a:extLst>
              <a:ext uri="{FF2B5EF4-FFF2-40B4-BE49-F238E27FC236}">
                <a16:creationId xmlns:a16="http://schemas.microsoft.com/office/drawing/2014/main" id="{D1B66856-C0A8-0163-5B30-F326D72DEB4B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4594" y="4401831"/>
            <a:ext cx="827515" cy="684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2580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>
            <a:extLst>
              <a:ext uri="{FF2B5EF4-FFF2-40B4-BE49-F238E27FC236}">
                <a16:creationId xmlns:a16="http://schemas.microsoft.com/office/drawing/2014/main" id="{3F254A2E-5731-4FD8-8964-70AA85A13DEC}"/>
              </a:ext>
            </a:extLst>
          </p:cNvPr>
          <p:cNvGrpSpPr/>
          <p:nvPr/>
        </p:nvGrpSpPr>
        <p:grpSpPr>
          <a:xfrm>
            <a:off x="8122173" y="1387446"/>
            <a:ext cx="2414574" cy="4456680"/>
            <a:chOff x="1267322" y="1641446"/>
            <a:chExt cx="2414574" cy="4456680"/>
          </a:xfrm>
        </p:grpSpPr>
        <p:sp>
          <p:nvSpPr>
            <p:cNvPr id="43" name="Rectangle: Top Corners Rounded 42">
              <a:extLst>
                <a:ext uri="{FF2B5EF4-FFF2-40B4-BE49-F238E27FC236}">
                  <a16:creationId xmlns:a16="http://schemas.microsoft.com/office/drawing/2014/main" id="{A6533922-2891-4CF1-99D1-655413227B7B}"/>
                </a:ext>
              </a:extLst>
            </p:cNvPr>
            <p:cNvSpPr/>
            <p:nvPr/>
          </p:nvSpPr>
          <p:spPr>
            <a:xfrm>
              <a:off x="1267322" y="2095046"/>
              <a:ext cx="2414574" cy="4003080"/>
            </a:xfrm>
            <a:prstGeom prst="round2Same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08C5BAE4-8317-46F9-9E37-D27F8DD9CE90}"/>
                </a:ext>
              </a:extLst>
            </p:cNvPr>
            <p:cNvSpPr/>
            <p:nvPr/>
          </p:nvSpPr>
          <p:spPr>
            <a:xfrm>
              <a:off x="1834853" y="1641446"/>
              <a:ext cx="1279511" cy="1108800"/>
            </a:xfrm>
            <a:prstGeom prst="round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200" dirty="0"/>
                <a:t>Ravioli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78D83A6-B577-44EB-B83A-DD623342D983}"/>
              </a:ext>
            </a:extLst>
          </p:cNvPr>
          <p:cNvGrpSpPr/>
          <p:nvPr/>
        </p:nvGrpSpPr>
        <p:grpSpPr>
          <a:xfrm>
            <a:off x="1267322" y="1387445"/>
            <a:ext cx="2414574" cy="4456681"/>
            <a:chOff x="1267322" y="1641445"/>
            <a:chExt cx="2414574" cy="4456681"/>
          </a:xfrm>
        </p:grpSpPr>
        <p:sp>
          <p:nvSpPr>
            <p:cNvPr id="36" name="Rectangle: Top Corners Rounded 35">
              <a:extLst>
                <a:ext uri="{FF2B5EF4-FFF2-40B4-BE49-F238E27FC236}">
                  <a16:creationId xmlns:a16="http://schemas.microsoft.com/office/drawing/2014/main" id="{466DB266-7344-4832-8CEA-BE046818568B}"/>
                </a:ext>
              </a:extLst>
            </p:cNvPr>
            <p:cNvSpPr/>
            <p:nvPr/>
          </p:nvSpPr>
          <p:spPr>
            <a:xfrm>
              <a:off x="1267322" y="2095046"/>
              <a:ext cx="2414574" cy="4003080"/>
            </a:xfrm>
            <a:prstGeom prst="round2Same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4441C07D-3D40-45BD-8F8A-655229D9FE9F}"/>
                </a:ext>
              </a:extLst>
            </p:cNvPr>
            <p:cNvSpPr/>
            <p:nvPr/>
          </p:nvSpPr>
          <p:spPr>
            <a:xfrm>
              <a:off x="1834853" y="1641445"/>
              <a:ext cx="1279511" cy="1108105"/>
            </a:xfrm>
            <a:prstGeom prst="round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200" dirty="0"/>
                <a:t>Spaghetti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9142313-AF6F-4809-A18B-AA5B440D96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Pasta Coding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51840B-3603-42E7-824C-B940185BE8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4</a:t>
            </a:fld>
            <a:endParaRPr lang="en-GB" dirty="0"/>
          </a:p>
        </p:txBody>
      </p:sp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55E4EE13-E18C-4A89-9BC4-C6523A05D3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2301" y="6266055"/>
            <a:ext cx="3686299" cy="305943"/>
          </a:xfrm>
        </p:spPr>
        <p:txBody>
          <a:bodyPr/>
          <a:lstStyle/>
          <a:p>
            <a:r>
              <a:rPr lang="en-US" dirty="0"/>
              <a:t>© Copyright MSC Mediterranean Shipping Company SA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3491B3D-3A90-4625-AB19-D345F6442CD4}"/>
              </a:ext>
            </a:extLst>
          </p:cNvPr>
          <p:cNvSpPr txBox="1"/>
          <p:nvPr/>
        </p:nvSpPr>
        <p:spPr>
          <a:xfrm>
            <a:off x="1423423" y="2938471"/>
            <a:ext cx="20574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Unstructured and difficult to maintain source code</a:t>
            </a:r>
          </a:p>
          <a:p>
            <a:pPr algn="ctr"/>
            <a:r>
              <a:rPr lang="en-US" dirty="0"/>
              <a:t>Object-oriented code written in a procedural style, forsaking polymorphism </a:t>
            </a:r>
          </a:p>
        </p:txBody>
      </p:sp>
      <p:pic>
        <p:nvPicPr>
          <p:cNvPr id="28" name="Picture 27" descr="A picture containing accessory&#10;&#10;Description automatically generated">
            <a:extLst>
              <a:ext uri="{FF2B5EF4-FFF2-40B4-BE49-F238E27FC236}">
                <a16:creationId xmlns:a16="http://schemas.microsoft.com/office/drawing/2014/main" id="{037D6236-DEA5-45D6-A708-24106505EF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4766" y="1506561"/>
            <a:ext cx="846985" cy="636148"/>
          </a:xfrm>
          <a:prstGeom prst="rect">
            <a:avLst/>
          </a:prstGeom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0BFB43FC-7C11-484C-8F2B-6101F87FD6A3}"/>
              </a:ext>
            </a:extLst>
          </p:cNvPr>
          <p:cNvGrpSpPr/>
          <p:nvPr/>
        </p:nvGrpSpPr>
        <p:grpSpPr>
          <a:xfrm>
            <a:off x="4672263" y="1387446"/>
            <a:ext cx="2414574" cy="4456680"/>
            <a:chOff x="1267322" y="1641446"/>
            <a:chExt cx="2414574" cy="4456680"/>
          </a:xfrm>
        </p:grpSpPr>
        <p:sp>
          <p:nvSpPr>
            <p:cNvPr id="40" name="Rectangle: Top Corners Rounded 39">
              <a:extLst>
                <a:ext uri="{FF2B5EF4-FFF2-40B4-BE49-F238E27FC236}">
                  <a16:creationId xmlns:a16="http://schemas.microsoft.com/office/drawing/2014/main" id="{3E005109-EB74-4498-9B96-CB11F271B456}"/>
                </a:ext>
              </a:extLst>
            </p:cNvPr>
            <p:cNvSpPr/>
            <p:nvPr/>
          </p:nvSpPr>
          <p:spPr>
            <a:xfrm>
              <a:off x="1267322" y="2095046"/>
              <a:ext cx="2414574" cy="4003080"/>
            </a:xfrm>
            <a:prstGeom prst="round2Same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8990C932-4C4D-4903-BA12-E335A4FA5ED8}"/>
                </a:ext>
              </a:extLst>
            </p:cNvPr>
            <p:cNvSpPr/>
            <p:nvPr/>
          </p:nvSpPr>
          <p:spPr>
            <a:xfrm>
              <a:off x="1834853" y="1641446"/>
              <a:ext cx="1279511" cy="1108800"/>
            </a:xfrm>
            <a:prstGeom prst="round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200" dirty="0"/>
                <a:t>Lasagna</a:t>
              </a:r>
            </a:p>
          </p:txBody>
        </p:sp>
      </p:grpSp>
      <p:pic>
        <p:nvPicPr>
          <p:cNvPr id="30" name="Picture 29" descr="Icon&#10;&#10;Description automatically generated">
            <a:extLst>
              <a:ext uri="{FF2B5EF4-FFF2-40B4-BE49-F238E27FC236}">
                <a16:creationId xmlns:a16="http://schemas.microsoft.com/office/drawing/2014/main" id="{1F14260B-C4FD-4F55-AF8F-958E1B108C55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2034" y="1550409"/>
            <a:ext cx="900000" cy="622603"/>
          </a:xfrm>
          <a:prstGeom prst="rect">
            <a:avLst/>
          </a:prstGeom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D03D2137-5C06-4BE5-8F31-331E44F631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38" t="22963" r="5701" b="35124"/>
          <a:stretch/>
        </p:blipFill>
        <p:spPr bwMode="auto">
          <a:xfrm>
            <a:off x="8879459" y="1657180"/>
            <a:ext cx="900000" cy="482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18B571FE-C92E-4DAE-AA8B-8C598B03CA45}"/>
              </a:ext>
            </a:extLst>
          </p:cNvPr>
          <p:cNvSpPr txBox="1"/>
          <p:nvPr/>
        </p:nvSpPr>
        <p:spPr>
          <a:xfrm>
            <a:off x="4873333" y="2938471"/>
            <a:ext cx="20574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Layers and classes are so complicated and tightly coupled that making a change in one layer requires modification in all the others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001B91D-0DCB-4B1F-B083-4204667088F5}"/>
              </a:ext>
            </a:extLst>
          </p:cNvPr>
          <p:cNvSpPr txBox="1"/>
          <p:nvPr/>
        </p:nvSpPr>
        <p:spPr>
          <a:xfrm>
            <a:off x="8300759" y="2938471"/>
            <a:ext cx="20574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Well structured classes easy to understand in isolation, but difficult to understand as a whole</a:t>
            </a:r>
          </a:p>
        </p:txBody>
      </p:sp>
    </p:spTree>
    <p:extLst>
      <p:ext uri="{BB962C8B-B14F-4D97-AF65-F5344CB8AC3E}">
        <p14:creationId xmlns:p14="http://schemas.microsoft.com/office/powerpoint/2010/main" val="2513836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CFA31A7E-DA00-4F54-9E62-29832BF801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7324"/>
            <a:ext cx="11379666" cy="907200"/>
          </a:xfrm>
        </p:spPr>
        <p:txBody>
          <a:bodyPr anchor="ctr">
            <a:normAutofit/>
          </a:bodyPr>
          <a:lstStyle/>
          <a:p>
            <a:r>
              <a:rPr lang="en-US"/>
              <a:t>What is AND WHY Solid?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053F93-AFFE-4074-AEC4-45A2070E2C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59415" y="6216798"/>
            <a:ext cx="459249" cy="305943"/>
          </a:xfrm>
        </p:spPr>
        <p:txBody>
          <a:bodyPr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85D77248-F92F-47C9-97FD-9CF7B39594FC}" type="slidenum">
              <a:rPr kumimoji="0" lang="en-GB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 Black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50000"/>
                </a:srgbClr>
              </a:solidFill>
              <a:effectLst/>
              <a:uLnTx/>
              <a:uFillTx/>
              <a:latin typeface="Arial Black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7510DF-A6BD-4D25-858A-22A21D971F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2301" y="6266055"/>
            <a:ext cx="3686299" cy="305943"/>
          </a:xfrm>
        </p:spPr>
        <p:txBody>
          <a:bodyPr wrap="square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© Copyright MSC Mediterranean Shipping Company SA</a:t>
            </a:r>
          </a:p>
        </p:txBody>
      </p:sp>
      <p:sp>
        <p:nvSpPr>
          <p:cNvPr id="9" name="TextBox 1">
            <a:extLst>
              <a:ext uri="{FF2B5EF4-FFF2-40B4-BE49-F238E27FC236}">
                <a16:creationId xmlns:a16="http://schemas.microsoft.com/office/drawing/2014/main" id="{5C7C7860-CFC4-4AB1-8CEB-9ED89622AC28}"/>
              </a:ext>
            </a:extLst>
          </p:cNvPr>
          <p:cNvSpPr txBox="1"/>
          <p:nvPr/>
        </p:nvSpPr>
        <p:spPr>
          <a:xfrm>
            <a:off x="1700893" y="2455307"/>
            <a:ext cx="8790215" cy="67631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000" i="1" dirty="0">
              <a:latin typeface="Segoe UI"/>
              <a:cs typeface="Segoe UI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3A255C7-A45F-B4BA-BE86-2F100B84B4C7}"/>
              </a:ext>
            </a:extLst>
          </p:cNvPr>
          <p:cNvSpPr txBox="1"/>
          <p:nvPr/>
        </p:nvSpPr>
        <p:spPr>
          <a:xfrm>
            <a:off x="3775354" y="5439804"/>
            <a:ext cx="2283109" cy="43088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100" b="1">
                <a:solidFill>
                  <a:schemeClr val="bg1"/>
                </a:solidFill>
              </a:rPr>
              <a:t>Freelance web Developer</a:t>
            </a:r>
          </a:p>
          <a:p>
            <a:r>
              <a:rPr lang="en-US" sz="1100">
                <a:solidFill>
                  <a:schemeClr val="bg1"/>
                </a:solidFill>
                <a:ea typeface="+mn-lt"/>
                <a:cs typeface="+mn-lt"/>
              </a:rPr>
              <a:t>-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B563CE0-9D66-A60A-E72E-EF39FE357E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591" y="736797"/>
            <a:ext cx="11344275" cy="450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0400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55E4EE13-E18C-4A89-9BC4-C6523A05D3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2301" y="6266055"/>
            <a:ext cx="3686299" cy="305943"/>
          </a:xfrm>
        </p:spPr>
        <p:txBody>
          <a:bodyPr wrap="square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© Copyright MSC Mediterranean Shipping Company SA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51840B-3603-42E7-824C-B940185BE8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59415" y="6279957"/>
            <a:ext cx="459249" cy="305943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defRPr/>
            </a:pPr>
            <a:fld id="{85D77248-F92F-47C9-97FD-9CF7B39594FC}" type="slidenum">
              <a:rPr lang="en-GB" smtClean="0"/>
              <a:pPr>
                <a:spcAft>
                  <a:spcPts val="600"/>
                </a:spcAft>
                <a:defRPr/>
              </a:pPr>
              <a:t>6</a:t>
            </a:fld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142313-AF6F-4809-A18B-AA5B440D96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00" y="-1"/>
            <a:ext cx="11350800" cy="1051561"/>
          </a:xfrm>
        </p:spPr>
        <p:txBody>
          <a:bodyPr anchor="ctr">
            <a:normAutofit/>
          </a:bodyPr>
          <a:lstStyle/>
          <a:p>
            <a:r>
              <a:rPr lang="en-US" dirty="0"/>
              <a:t>The principles</a:t>
            </a:r>
          </a:p>
        </p:txBody>
      </p:sp>
      <p:sp>
        <p:nvSpPr>
          <p:cNvPr id="7" name="Hexagon 6">
            <a:extLst>
              <a:ext uri="{FF2B5EF4-FFF2-40B4-BE49-F238E27FC236}">
                <a16:creationId xmlns:a16="http://schemas.microsoft.com/office/drawing/2014/main" id="{6478D303-382B-78F3-7C0C-904A545BFB95}"/>
              </a:ext>
            </a:extLst>
          </p:cNvPr>
          <p:cNvSpPr/>
          <p:nvPr/>
        </p:nvSpPr>
        <p:spPr>
          <a:xfrm>
            <a:off x="2939593" y="2669778"/>
            <a:ext cx="2281286" cy="1835426"/>
          </a:xfrm>
          <a:prstGeom prst="hexagon">
            <a:avLst/>
          </a:prstGeom>
          <a:solidFill>
            <a:srgbClr val="FEA80E"/>
          </a:solidFill>
          <a:ln>
            <a:solidFill>
              <a:schemeClr val="bg1"/>
            </a:solidFill>
          </a:ln>
        </p:spPr>
        <p:txBody>
          <a:bodyPr vert="horz" lIns="0" tIns="0" rIns="0" bIns="0" rtlCol="0" anchor="ctr">
            <a:normAutofit/>
          </a:bodyPr>
          <a:lstStyle/>
          <a:p>
            <a:pPr algn="ctr">
              <a:spcBef>
                <a:spcPct val="20000"/>
              </a:spcBef>
              <a:spcAft>
                <a:spcPts val="600"/>
              </a:spcAft>
              <a:buSzPct val="90000"/>
            </a:pPr>
            <a:r>
              <a:rPr lang="en-US" b="1" dirty="0">
                <a:solidFill>
                  <a:schemeClr val="bg1">
                    <a:lumMod val="95000"/>
                  </a:schemeClr>
                </a:solidFill>
                <a:cs typeface="Calibri" pitchFamily="34" charset="0"/>
              </a:rPr>
              <a:t>Open/Closed Principle</a:t>
            </a:r>
          </a:p>
        </p:txBody>
      </p:sp>
      <p:sp>
        <p:nvSpPr>
          <p:cNvPr id="8" name="Hexagon 7">
            <a:extLst>
              <a:ext uri="{FF2B5EF4-FFF2-40B4-BE49-F238E27FC236}">
                <a16:creationId xmlns:a16="http://schemas.microsoft.com/office/drawing/2014/main" id="{90154A17-C151-A1F4-B5D5-008DC6BBBC95}"/>
              </a:ext>
            </a:extLst>
          </p:cNvPr>
          <p:cNvSpPr/>
          <p:nvPr/>
        </p:nvSpPr>
        <p:spPr>
          <a:xfrm>
            <a:off x="4876802" y="1752065"/>
            <a:ext cx="2281286" cy="1835425"/>
          </a:xfrm>
          <a:prstGeom prst="hexagon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txBody>
          <a:bodyPr vert="horz" lIns="0" tIns="0" rIns="0" bIns="0" rtlCol="0" anchor="ctr">
            <a:normAutofit/>
          </a:bodyPr>
          <a:lstStyle/>
          <a:p>
            <a:pPr algn="ctr">
              <a:spcBef>
                <a:spcPct val="20000"/>
              </a:spcBef>
              <a:spcAft>
                <a:spcPts val="600"/>
              </a:spcAft>
              <a:buSzPct val="90000"/>
            </a:pPr>
            <a:r>
              <a:rPr lang="en-US" b="1" dirty="0" err="1">
                <a:solidFill>
                  <a:schemeClr val="bg1">
                    <a:lumMod val="95000"/>
                  </a:schemeClr>
                </a:solidFill>
                <a:cs typeface="Calibri" pitchFamily="34" charset="0"/>
              </a:rPr>
              <a:t>Liskov’s</a:t>
            </a:r>
            <a:r>
              <a:rPr lang="en-US" b="1" dirty="0">
                <a:solidFill>
                  <a:schemeClr val="bg1">
                    <a:lumMod val="95000"/>
                  </a:schemeClr>
                </a:solidFill>
                <a:cs typeface="Calibri" pitchFamily="34" charset="0"/>
              </a:rPr>
              <a:t> Substitution</a:t>
            </a:r>
          </a:p>
        </p:txBody>
      </p:sp>
      <p:sp>
        <p:nvSpPr>
          <p:cNvPr id="9" name="Hexagon 8">
            <a:extLst>
              <a:ext uri="{FF2B5EF4-FFF2-40B4-BE49-F238E27FC236}">
                <a16:creationId xmlns:a16="http://schemas.microsoft.com/office/drawing/2014/main" id="{CE05B97A-508D-6F6A-7F4C-4103E4DB024C}"/>
              </a:ext>
            </a:extLst>
          </p:cNvPr>
          <p:cNvSpPr/>
          <p:nvPr/>
        </p:nvSpPr>
        <p:spPr>
          <a:xfrm>
            <a:off x="6784158" y="2669777"/>
            <a:ext cx="2268050" cy="1835425"/>
          </a:xfrm>
          <a:prstGeom prst="hexagon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txBody>
          <a:bodyPr vert="horz" lIns="0" tIns="0" rIns="0" bIns="0" rtlCol="0" anchor="ctr">
            <a:normAutofit/>
          </a:bodyPr>
          <a:lstStyle/>
          <a:p>
            <a:pPr algn="ctr">
              <a:spcBef>
                <a:spcPct val="20000"/>
              </a:spcBef>
              <a:spcAft>
                <a:spcPts val="600"/>
              </a:spcAft>
              <a:buSzPct val="90000"/>
            </a:pPr>
            <a:r>
              <a:rPr lang="en-US" b="1" dirty="0">
                <a:solidFill>
                  <a:schemeClr val="bg1"/>
                </a:solidFill>
                <a:cs typeface="Calibri" pitchFamily="34" charset="0"/>
              </a:rPr>
              <a:t>Interface Segregation</a:t>
            </a:r>
          </a:p>
        </p:txBody>
      </p:sp>
      <p:sp>
        <p:nvSpPr>
          <p:cNvPr id="10" name="Hexagon 9">
            <a:extLst>
              <a:ext uri="{FF2B5EF4-FFF2-40B4-BE49-F238E27FC236}">
                <a16:creationId xmlns:a16="http://schemas.microsoft.com/office/drawing/2014/main" id="{968158DE-3700-25B5-1272-59C48EC07D9A}"/>
              </a:ext>
            </a:extLst>
          </p:cNvPr>
          <p:cNvSpPr/>
          <p:nvPr/>
        </p:nvSpPr>
        <p:spPr>
          <a:xfrm>
            <a:off x="8682088" y="1752064"/>
            <a:ext cx="2268050" cy="1835425"/>
          </a:xfrm>
          <a:prstGeom prst="hexagon">
            <a:avLst/>
          </a:prstGeom>
          <a:solidFill>
            <a:schemeClr val="accent4">
              <a:lumMod val="75000"/>
            </a:schemeClr>
          </a:solidFill>
          <a:ln>
            <a:solidFill>
              <a:schemeClr val="bg1"/>
            </a:solidFill>
          </a:ln>
        </p:spPr>
        <p:txBody>
          <a:bodyPr vert="horz" lIns="0" tIns="0" rIns="0" bIns="0" rtlCol="0" anchor="ctr">
            <a:normAutofit/>
          </a:bodyPr>
          <a:lstStyle/>
          <a:p>
            <a:pPr algn="ctr">
              <a:spcBef>
                <a:spcPct val="20000"/>
              </a:spcBef>
              <a:spcAft>
                <a:spcPts val="600"/>
              </a:spcAft>
              <a:buSzPct val="90000"/>
            </a:pPr>
            <a:r>
              <a:rPr lang="en-US" b="1" dirty="0">
                <a:solidFill>
                  <a:schemeClr val="bg1"/>
                </a:solidFill>
                <a:cs typeface="Calibri" pitchFamily="34" charset="0"/>
              </a:rPr>
              <a:t>Dependency Inversion</a:t>
            </a:r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F26AE19A-92EA-D424-56C3-EF23C228447C}"/>
              </a:ext>
            </a:extLst>
          </p:cNvPr>
          <p:cNvSpPr/>
          <p:nvPr/>
        </p:nvSpPr>
        <p:spPr>
          <a:xfrm>
            <a:off x="1036950" y="1752066"/>
            <a:ext cx="2281286" cy="1835425"/>
          </a:xfrm>
          <a:prstGeom prst="hexagon">
            <a:avLst/>
          </a:prstGeom>
          <a:solidFill>
            <a:srgbClr val="FF7373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 defTabSz="914400">
              <a:spcAft>
                <a:spcPts val="600"/>
              </a:spcAft>
              <a:buNone/>
            </a:pPr>
            <a:r>
              <a:rPr lang="en-US" sz="1800" b="1" dirty="0">
                <a:solidFill>
                  <a:schemeClr val="bg1"/>
                </a:solidFill>
              </a:rPr>
              <a:t>Single Responsibility</a:t>
            </a:r>
          </a:p>
        </p:txBody>
      </p:sp>
    </p:spTree>
    <p:extLst>
      <p:ext uri="{BB962C8B-B14F-4D97-AF65-F5344CB8AC3E}">
        <p14:creationId xmlns:p14="http://schemas.microsoft.com/office/powerpoint/2010/main" val="4845926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42313-AF6F-4809-A18B-AA5B440D96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Improve existing code base quality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51840B-3603-42E7-824C-B940185BE8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7</a:t>
            </a:fld>
            <a:endParaRPr lang="en-GB" dirty="0"/>
          </a:p>
        </p:txBody>
      </p:sp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55E4EE13-E18C-4A89-9BC4-C6523A05D3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2301" y="6266055"/>
            <a:ext cx="3686299" cy="305943"/>
          </a:xfrm>
        </p:spPr>
        <p:txBody>
          <a:bodyPr/>
          <a:lstStyle/>
          <a:p>
            <a:r>
              <a:rPr lang="en-US" dirty="0"/>
              <a:t>© Copyright MSC Mediterranean Shipping Company SA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04213C-9405-4611-B142-120E61EB37B3}"/>
              </a:ext>
            </a:extLst>
          </p:cNvPr>
          <p:cNvSpPr txBox="1"/>
          <p:nvPr/>
        </p:nvSpPr>
        <p:spPr>
          <a:xfrm>
            <a:off x="457200" y="1250798"/>
            <a:ext cx="5357619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refactor</a:t>
            </a:r>
          </a:p>
          <a:p>
            <a:r>
              <a:rPr lang="en-US" sz="1400" dirty="0"/>
              <a:t>[</a:t>
            </a:r>
            <a:r>
              <a:rPr lang="en-US" sz="1400" b="0" i="0" dirty="0">
                <a:effectLst/>
              </a:rPr>
              <a:t>/</a:t>
            </a:r>
            <a:r>
              <a:rPr lang="en-US" sz="1400" b="0" i="0" dirty="0" err="1">
                <a:effectLst/>
              </a:rPr>
              <a:t>ri</a:t>
            </a:r>
            <a:r>
              <a:rPr lang="en-US" sz="1400" b="0" i="0" dirty="0">
                <a:effectLst/>
              </a:rPr>
              <a:t>ːˈ</a:t>
            </a:r>
            <a:r>
              <a:rPr lang="en-US" sz="1400" b="0" i="0" dirty="0" err="1">
                <a:effectLst/>
              </a:rPr>
              <a:t>faktə</a:t>
            </a:r>
            <a:r>
              <a:rPr lang="en-US" sz="1400" b="0" i="0" dirty="0">
                <a:effectLst/>
              </a:rPr>
              <a:t>/</a:t>
            </a:r>
            <a:r>
              <a:rPr lang="en-US" sz="1400" dirty="0"/>
              <a:t>] </a:t>
            </a:r>
            <a:r>
              <a:rPr lang="en-US" sz="1400" i="1" dirty="0"/>
              <a:t>verb</a:t>
            </a:r>
          </a:p>
          <a:p>
            <a:pPr>
              <a:spcAft>
                <a:spcPts val="600"/>
              </a:spcAft>
            </a:pPr>
            <a:r>
              <a:rPr lang="en-US" dirty="0"/>
              <a:t>_____________________________________________</a:t>
            </a:r>
          </a:p>
          <a:p>
            <a:r>
              <a:rPr lang="en-US" sz="1400" b="1" dirty="0"/>
              <a:t>1.</a:t>
            </a:r>
            <a:r>
              <a:rPr lang="en-US" sz="1400" dirty="0"/>
              <a:t> To rewrite existing source code in order to improve its readability, reusability or structure without affecting its meaning or </a:t>
            </a:r>
            <a:r>
              <a:rPr lang="en-US" sz="1400" dirty="0" err="1"/>
              <a:t>behaviour</a:t>
            </a:r>
            <a:endParaRPr lang="en-US" sz="1400" dirty="0"/>
          </a:p>
          <a:p>
            <a:br>
              <a:rPr lang="en-US" sz="1400" dirty="0"/>
            </a:br>
            <a:r>
              <a:rPr lang="en-US" sz="1400" b="1" dirty="0"/>
              <a:t>2.</a:t>
            </a:r>
            <a:r>
              <a:rPr lang="en-US" sz="1400" dirty="0"/>
              <a:t> To trash old code while blaming other developers in order to write brilliant new code that preserves bad performances and old bugs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A53ECF8-B813-4BE9-94DC-6814C231273C}"/>
              </a:ext>
            </a:extLst>
          </p:cNvPr>
          <p:cNvSpPr txBox="1"/>
          <p:nvPr/>
        </p:nvSpPr>
        <p:spPr>
          <a:xfrm>
            <a:off x="457200" y="3789204"/>
            <a:ext cx="5357619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unit test</a:t>
            </a:r>
          </a:p>
          <a:p>
            <a:r>
              <a:rPr lang="en-US" sz="1400" dirty="0"/>
              <a:t>[/ˈ</a:t>
            </a:r>
            <a:r>
              <a:rPr lang="en-US" sz="1400" dirty="0" err="1"/>
              <a:t>juːnɪt</a:t>
            </a:r>
            <a:r>
              <a:rPr lang="en-US" sz="1400" dirty="0"/>
              <a:t> </a:t>
            </a:r>
            <a:r>
              <a:rPr lang="en-US" sz="1400" dirty="0" err="1"/>
              <a:t>tèst</a:t>
            </a:r>
            <a:r>
              <a:rPr lang="en-US" sz="1400" dirty="0"/>
              <a:t>/] </a:t>
            </a:r>
            <a:r>
              <a:rPr lang="en-US" sz="1400" i="1" dirty="0"/>
              <a:t>noun</a:t>
            </a:r>
          </a:p>
          <a:p>
            <a:pPr>
              <a:spcAft>
                <a:spcPts val="600"/>
              </a:spcAft>
            </a:pPr>
            <a:r>
              <a:rPr lang="en-US" dirty="0"/>
              <a:t>_____________________________________________</a:t>
            </a:r>
          </a:p>
          <a:p>
            <a:r>
              <a:rPr lang="en-US" sz="1400" b="1" dirty="0"/>
              <a:t>1.</a:t>
            </a:r>
            <a:r>
              <a:rPr lang="en-US" sz="1400" dirty="0"/>
              <a:t> An automated software testing method by which individual units of source code are tested to determine whether they are fit for use</a:t>
            </a:r>
          </a:p>
          <a:p>
            <a:br>
              <a:rPr lang="en-US" sz="1400" dirty="0"/>
            </a:br>
            <a:r>
              <a:rPr lang="en-US" sz="1400" b="1" dirty="0"/>
              <a:t>2.</a:t>
            </a:r>
            <a:r>
              <a:rPr lang="en-US" sz="1400" dirty="0"/>
              <a:t> Additional code logic to run on demand that usually requires modifications at each coding iteration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C8339D7-920C-42EA-85D6-D8001C5FA418}"/>
              </a:ext>
            </a:extLst>
          </p:cNvPr>
          <p:cNvGrpSpPr/>
          <p:nvPr/>
        </p:nvGrpSpPr>
        <p:grpSpPr>
          <a:xfrm>
            <a:off x="7129873" y="2167674"/>
            <a:ext cx="3711451" cy="3243059"/>
            <a:chOff x="6998714" y="2151901"/>
            <a:chExt cx="3711451" cy="3243059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526F6944-8F83-4762-894F-772073E7CC48}"/>
                </a:ext>
              </a:extLst>
            </p:cNvPr>
            <p:cNvGrpSpPr/>
            <p:nvPr/>
          </p:nvGrpSpPr>
          <p:grpSpPr>
            <a:xfrm>
              <a:off x="7597396" y="2151901"/>
              <a:ext cx="3112769" cy="3150443"/>
              <a:chOff x="925831" y="3625617"/>
              <a:chExt cx="3112769" cy="3150443"/>
            </a:xfrm>
          </p:grpSpPr>
          <p:pic>
            <p:nvPicPr>
              <p:cNvPr id="10" name="Picture 9" descr="A picture containing text&#10;&#10;Description automatically generated">
                <a:extLst>
                  <a:ext uri="{FF2B5EF4-FFF2-40B4-BE49-F238E27FC236}">
                    <a16:creationId xmlns:a16="http://schemas.microsoft.com/office/drawing/2014/main" id="{53A33739-803F-4896-A819-994583EC53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5831" y="3625617"/>
                <a:ext cx="3112769" cy="2744152"/>
              </a:xfrm>
              <a:prstGeom prst="rect">
                <a:avLst/>
              </a:prstGeom>
            </p:spPr>
          </p:pic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8A7EC12-CCAF-45F3-9C2B-239446865A78}"/>
                  </a:ext>
                </a:extLst>
              </p:cNvPr>
              <p:cNvSpPr txBox="1"/>
              <p:nvPr/>
            </p:nvSpPr>
            <p:spPr>
              <a:xfrm>
                <a:off x="2651760" y="3629045"/>
                <a:ext cx="670560" cy="31470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200" dirty="0"/>
                  <a:t>TEU</a:t>
                </a:r>
              </a:p>
              <a:p>
                <a:pPr algn="ctr"/>
                <a:endParaRPr lang="en-US" sz="700" dirty="0"/>
              </a:p>
              <a:p>
                <a:pPr algn="r"/>
                <a:r>
                  <a:rPr lang="en-US" sz="1200" dirty="0"/>
                  <a:t>800</a:t>
                </a:r>
                <a:br>
                  <a:rPr lang="en-US" sz="1200" dirty="0"/>
                </a:br>
                <a:endParaRPr lang="en-US" sz="500" dirty="0"/>
              </a:p>
              <a:p>
                <a:pPr algn="r"/>
                <a:r>
                  <a:rPr lang="en-US" sz="1200" dirty="0"/>
                  <a:t>2.500</a:t>
                </a:r>
              </a:p>
              <a:p>
                <a:pPr algn="r"/>
                <a:br>
                  <a:rPr lang="en-US" sz="700" dirty="0"/>
                </a:br>
                <a:r>
                  <a:rPr lang="en-US" sz="1200" dirty="0"/>
                  <a:t>3.400</a:t>
                </a:r>
              </a:p>
              <a:p>
                <a:pPr algn="r"/>
                <a:br>
                  <a:rPr lang="en-US" sz="800" dirty="0"/>
                </a:br>
                <a:r>
                  <a:rPr lang="en-US" sz="1200" dirty="0"/>
                  <a:t>4.500</a:t>
                </a:r>
              </a:p>
              <a:p>
                <a:pPr algn="r"/>
                <a:br>
                  <a:rPr lang="en-US" sz="600" dirty="0"/>
                </a:br>
                <a:r>
                  <a:rPr lang="en-US" sz="1200" dirty="0"/>
                  <a:t>5.000</a:t>
                </a:r>
              </a:p>
              <a:p>
                <a:pPr algn="r"/>
                <a:br>
                  <a:rPr lang="en-US" sz="600" dirty="0"/>
                </a:br>
                <a:r>
                  <a:rPr lang="en-US" sz="1200" dirty="0"/>
                  <a:t>8.000</a:t>
                </a:r>
              </a:p>
              <a:p>
                <a:pPr algn="r"/>
                <a:br>
                  <a:rPr lang="en-US" sz="900" dirty="0"/>
                </a:br>
                <a:r>
                  <a:rPr lang="en-US" sz="1200" dirty="0"/>
                  <a:t>12.500</a:t>
                </a:r>
              </a:p>
              <a:p>
                <a:pPr algn="r"/>
                <a:br>
                  <a:rPr lang="en-US" sz="1050" dirty="0"/>
                </a:br>
                <a:r>
                  <a:rPr lang="en-US" sz="1200" dirty="0"/>
                  <a:t>18.000</a:t>
                </a:r>
                <a:br>
                  <a:rPr lang="en-US" sz="1200" dirty="0"/>
                </a:br>
                <a:br>
                  <a:rPr lang="en-US" sz="2000" dirty="0"/>
                </a:br>
                <a:r>
                  <a:rPr lang="en-US" sz="1200" dirty="0"/>
                  <a:t>23.756</a:t>
                </a:r>
              </a:p>
            </p:txBody>
          </p:sp>
        </p:grpSp>
        <p:pic>
          <p:nvPicPr>
            <p:cNvPr id="17" name="Picture 16" descr="Graphical user interface&#10;&#10;Description automatically generated with medium confidence">
              <a:extLst>
                <a:ext uri="{FF2B5EF4-FFF2-40B4-BE49-F238E27FC236}">
                  <a16:creationId xmlns:a16="http://schemas.microsoft.com/office/drawing/2014/main" id="{F77DD160-A28A-4C24-B2B5-C2FAA5F5E7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904" t="32958" r="15196" b="30410"/>
            <a:stretch/>
          </p:blipFill>
          <p:spPr>
            <a:xfrm>
              <a:off x="6998714" y="4753813"/>
              <a:ext cx="2496082" cy="64114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230434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55E4EE13-E18C-4A89-9BC4-C6523A05D3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2301" y="6266055"/>
            <a:ext cx="3686299" cy="305943"/>
          </a:xfrm>
        </p:spPr>
        <p:txBody>
          <a:bodyPr wrap="square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© Copyright MSC Mediterranean Shipping Company SA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51840B-3603-42E7-824C-B940185BE8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59415" y="6279957"/>
            <a:ext cx="459249" cy="305943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defRPr/>
            </a:pPr>
            <a:fld id="{85D77248-F92F-47C9-97FD-9CF7B39594FC}" type="slidenum">
              <a:rPr lang="en-GB" smtClean="0"/>
              <a:pPr>
                <a:spcAft>
                  <a:spcPts val="600"/>
                </a:spcAft>
                <a:defRPr/>
              </a:pPr>
              <a:t>8</a:t>
            </a:fld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142313-AF6F-4809-A18B-AA5B440D96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00" y="-1"/>
            <a:ext cx="11350800" cy="1051561"/>
          </a:xfrm>
        </p:spPr>
        <p:txBody>
          <a:bodyPr anchor="ctr">
            <a:normAutofit/>
          </a:bodyPr>
          <a:lstStyle/>
          <a:p>
            <a:r>
              <a:rPr lang="en-US"/>
              <a:t>Rest Apis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2ACD01-5802-B2C4-AFD0-0E544A423CC0}"/>
              </a:ext>
            </a:extLst>
          </p:cNvPr>
          <p:cNvSpPr txBox="1"/>
          <p:nvPr/>
        </p:nvSpPr>
        <p:spPr>
          <a:xfrm>
            <a:off x="1690881" y="1711526"/>
            <a:ext cx="2928363" cy="326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chemeClr val="accent6">
                    <a:lumMod val="60000"/>
                    <a:lumOff val="40000"/>
                  </a:schemeClr>
                </a:solidFill>
                <a:latin typeface="+mj-lt"/>
              </a:rPr>
              <a:t>RE</a:t>
            </a:r>
            <a:r>
              <a:rPr lang="en-US" sz="2000">
                <a:latin typeface="+mj-lt"/>
              </a:rPr>
              <a:t>presentational</a:t>
            </a:r>
          </a:p>
          <a:p>
            <a:r>
              <a:rPr lang="en-US" sz="2000">
                <a:solidFill>
                  <a:schemeClr val="accent6">
                    <a:lumMod val="60000"/>
                    <a:lumOff val="40000"/>
                  </a:schemeClr>
                </a:solidFill>
                <a:latin typeface="+mj-lt"/>
              </a:rPr>
              <a:t>S</a:t>
            </a:r>
            <a:r>
              <a:rPr lang="en-US" sz="2000">
                <a:latin typeface="+mj-lt"/>
              </a:rPr>
              <a:t>tate</a:t>
            </a:r>
          </a:p>
          <a:p>
            <a:r>
              <a:rPr lang="en-US" sz="2000">
                <a:solidFill>
                  <a:schemeClr val="accent6">
                    <a:lumMod val="60000"/>
                    <a:lumOff val="40000"/>
                  </a:schemeClr>
                </a:solidFill>
                <a:latin typeface="+mj-lt"/>
              </a:rPr>
              <a:t>T</a:t>
            </a:r>
            <a:r>
              <a:rPr lang="en-US" sz="2000">
                <a:latin typeface="+mj-lt"/>
              </a:rPr>
              <a:t>ransfer</a:t>
            </a:r>
          </a:p>
          <a:p>
            <a:endParaRPr lang="en-US" sz="2000">
              <a:latin typeface="+mj-lt"/>
            </a:endParaRPr>
          </a:p>
          <a:p>
            <a:endParaRPr lang="en-US" sz="1400"/>
          </a:p>
          <a:p>
            <a:pPr algn="l">
              <a:buFont typeface="+mj-lt"/>
              <a:buAutoNum type="arabicPeriod"/>
            </a:pPr>
            <a:r>
              <a:rPr lang="en-US" sz="1400" b="0" i="0">
                <a:solidFill>
                  <a:srgbClr val="374151"/>
                </a:solidFill>
                <a:effectLst/>
              </a:rPr>
              <a:t>Scalable</a:t>
            </a:r>
          </a:p>
          <a:p>
            <a:pPr algn="l">
              <a:buFont typeface="+mj-lt"/>
              <a:buAutoNum type="arabicPeriod"/>
            </a:pPr>
            <a:r>
              <a:rPr lang="en-US" sz="1400" b="0" i="0">
                <a:solidFill>
                  <a:srgbClr val="374151"/>
                </a:solidFill>
                <a:effectLst/>
              </a:rPr>
              <a:t>Simple</a:t>
            </a:r>
          </a:p>
          <a:p>
            <a:pPr algn="l">
              <a:buFont typeface="+mj-lt"/>
              <a:buAutoNum type="arabicPeriod"/>
            </a:pPr>
            <a:r>
              <a:rPr lang="en-US" sz="1400" b="0" i="0">
                <a:solidFill>
                  <a:srgbClr val="374151"/>
                </a:solidFill>
                <a:effectLst/>
              </a:rPr>
              <a:t>Stateless</a:t>
            </a:r>
          </a:p>
          <a:p>
            <a:pPr algn="l">
              <a:buFont typeface="+mj-lt"/>
              <a:buAutoNum type="arabicPeriod"/>
            </a:pPr>
            <a:r>
              <a:rPr lang="en-US" sz="1400" b="0" i="0">
                <a:solidFill>
                  <a:srgbClr val="374151"/>
                </a:solidFill>
                <a:effectLst/>
              </a:rPr>
              <a:t>Uniform</a:t>
            </a:r>
          </a:p>
          <a:p>
            <a:pPr algn="l">
              <a:buFont typeface="+mj-lt"/>
              <a:buAutoNum type="arabicPeriod"/>
            </a:pPr>
            <a:r>
              <a:rPr lang="en-US" sz="1400" b="0" i="0">
                <a:solidFill>
                  <a:srgbClr val="374151"/>
                </a:solidFill>
                <a:effectLst/>
              </a:rPr>
              <a:t>Cachable</a:t>
            </a:r>
          </a:p>
          <a:p>
            <a:pPr algn="l">
              <a:buFont typeface="+mj-lt"/>
              <a:buAutoNum type="arabicPeriod"/>
            </a:pPr>
            <a:r>
              <a:rPr lang="en-US" sz="1400" b="0" i="0">
                <a:solidFill>
                  <a:srgbClr val="374151"/>
                </a:solidFill>
                <a:effectLst/>
              </a:rPr>
              <a:t>Interoperable</a:t>
            </a:r>
            <a:endParaRPr lang="en-US" sz="1400"/>
          </a:p>
          <a:p>
            <a:endParaRPr lang="en-US" sz="14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</p:txBody>
      </p:sp>
      <p:pic>
        <p:nvPicPr>
          <p:cNvPr id="8" name="Picture 7" descr="A picture containing screenshot, circle, graphics, clipart&#10;&#10;Description automatically generated">
            <a:extLst>
              <a:ext uri="{FF2B5EF4-FFF2-40B4-BE49-F238E27FC236}">
                <a16:creationId xmlns:a16="http://schemas.microsoft.com/office/drawing/2014/main" id="{92BEF6AB-A34D-9E5F-DB09-889FB10789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7951" y="1051560"/>
            <a:ext cx="4582364" cy="4582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9112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42313-AF6F-4809-A18B-AA5B440D96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Live refactoring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51840B-3603-42E7-824C-B940185BE8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9</a:t>
            </a:fld>
            <a:endParaRPr lang="en-GB" dirty="0"/>
          </a:p>
        </p:txBody>
      </p:sp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55E4EE13-E18C-4A89-9BC4-C6523A05D3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2301" y="6266055"/>
            <a:ext cx="3686299" cy="305943"/>
          </a:xfrm>
        </p:spPr>
        <p:txBody>
          <a:bodyPr/>
          <a:lstStyle/>
          <a:p>
            <a:r>
              <a:rPr lang="en-US"/>
              <a:t>© Copyright MSC Mediterranean Shipping Company SA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9F2067-FB28-CF78-DF44-1911527AAF05}"/>
              </a:ext>
            </a:extLst>
          </p:cNvPr>
          <p:cNvSpPr txBox="1"/>
          <p:nvPr/>
        </p:nvSpPr>
        <p:spPr>
          <a:xfrm>
            <a:off x="820799" y="1396800"/>
            <a:ext cx="556320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/>
              <a:t>PATH FINDING API</a:t>
            </a:r>
          </a:p>
          <a:p>
            <a:endParaRPr lang="it-IT"/>
          </a:p>
          <a:p>
            <a:endParaRPr lang="it-IT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/>
              <a:t>One endpoint for vessel routes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/>
              <a:t>One endpoint for airplanes routes</a:t>
            </a:r>
          </a:p>
          <a:p>
            <a:endParaRPr lang="it-IT"/>
          </a:p>
          <a:p>
            <a:endParaRPr lang="it-IT"/>
          </a:p>
          <a:p>
            <a:r>
              <a:rPr lang="it-IT"/>
              <a:t>What could go wrong?</a:t>
            </a:r>
            <a:endParaRPr lang="it-IT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A88B8B-3DBB-7B60-678F-47ED011D0966}"/>
              </a:ext>
            </a:extLst>
          </p:cNvPr>
          <p:cNvSpPr txBox="1"/>
          <p:nvPr/>
        </p:nvSpPr>
        <p:spPr>
          <a:xfrm>
            <a:off x="352301" y="4543200"/>
            <a:ext cx="56740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To follow along:</a:t>
            </a:r>
          </a:p>
          <a:p>
            <a:r>
              <a:rPr lang="en-US" dirty="0" err="1">
                <a:hlinkClick r:id="rId3"/>
              </a:rPr>
              <a:t>msc</a:t>
            </a:r>
            <a:r>
              <a:rPr lang="en-US" dirty="0">
                <a:hlinkClick r:id="rId3"/>
              </a:rPr>
              <a:t>-technology/solid-playground at 2023-05-31-talk-unito (github.com)</a:t>
            </a:r>
            <a:endParaRPr lang="it-IT" dirty="0"/>
          </a:p>
        </p:txBody>
      </p:sp>
      <p:pic>
        <p:nvPicPr>
          <p:cNvPr id="7" name="Picture 6" descr="A picture containing drawing, cartoon, clipart, illustration&#10;&#10;Description automatically generated">
            <a:extLst>
              <a:ext uri="{FF2B5EF4-FFF2-40B4-BE49-F238E27FC236}">
                <a16:creationId xmlns:a16="http://schemas.microsoft.com/office/drawing/2014/main" id="{39696701-A175-6A61-68DC-447AAB5611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4476" y="1189805"/>
            <a:ext cx="4276725" cy="427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701169"/>
      </p:ext>
    </p:extLst>
  </p:cSld>
  <p:clrMapOvr>
    <a:masterClrMapping/>
  </p:clrMapOvr>
</p:sld>
</file>

<file path=ppt/theme/theme1.xml><?xml version="1.0" encoding="utf-8"?>
<a:theme xmlns:a="http://schemas.openxmlformats.org/drawingml/2006/main" name="msc_2022">
  <a:themeElements>
    <a:clrScheme name="MSC 2021">
      <a:dk1>
        <a:sysClr val="windowText" lastClr="000000"/>
      </a:dk1>
      <a:lt1>
        <a:srgbClr val="FFFFFF"/>
      </a:lt1>
      <a:dk2>
        <a:srgbClr val="8B8178"/>
      </a:dk2>
      <a:lt2>
        <a:srgbClr val="FFFFFF"/>
      </a:lt2>
      <a:accent1>
        <a:srgbClr val="EED484"/>
      </a:accent1>
      <a:accent2>
        <a:srgbClr val="1B365D"/>
      </a:accent2>
      <a:accent3>
        <a:srgbClr val="135193"/>
      </a:accent3>
      <a:accent4>
        <a:srgbClr val="8E9FBC"/>
      </a:accent4>
      <a:accent5>
        <a:srgbClr val="325854"/>
      </a:accent5>
      <a:accent6>
        <a:srgbClr val="A6192E"/>
      </a:accent6>
      <a:hlink>
        <a:srgbClr val="ACA39A"/>
      </a:hlink>
      <a:folHlink>
        <a:srgbClr val="BFBFBF"/>
      </a:folHlink>
    </a:clrScheme>
    <a:fontScheme name="MSC">
      <a:majorFont>
        <a:latin typeface="Arial Black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SC_PPT_template_2022" id="{9DF6CFCE-6199-4FB3-B1C2-0BD318D476D5}" vid="{084E43CA-B0F2-4926-81B7-4B929ECADD92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4fea8230-ed3b-402b-ba53-3fe659a2f91e">
      <Terms xmlns="http://schemas.microsoft.com/office/infopath/2007/PartnerControls"/>
    </lcf76f155ced4ddcb4097134ff3c332f>
    <TaxCatchAll xmlns="740db041-2cdb-4753-b2e1-8608051101ef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BDB54AFF81F8C47A6FE758CE2B247E4" ma:contentTypeVersion="10" ma:contentTypeDescription="Create a new document." ma:contentTypeScope="" ma:versionID="1bda78f21f185ca4f0011cf06fe9fa38">
  <xsd:schema xmlns:xsd="http://www.w3.org/2001/XMLSchema" xmlns:xs="http://www.w3.org/2001/XMLSchema" xmlns:p="http://schemas.microsoft.com/office/2006/metadata/properties" xmlns:ns2="4fea8230-ed3b-402b-ba53-3fe659a2f91e" xmlns:ns3="740db041-2cdb-4753-b2e1-8608051101ef" targetNamespace="http://schemas.microsoft.com/office/2006/metadata/properties" ma:root="true" ma:fieldsID="3a5b1a2459754cbf1ae6396422527f7a" ns2:_="" ns3:_="">
    <xsd:import namespace="4fea8230-ed3b-402b-ba53-3fe659a2f91e"/>
    <xsd:import namespace="740db041-2cdb-4753-b2e1-8608051101e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GenerationTime" minOccurs="0"/>
                <xsd:element ref="ns2:MediaServiceEventHashCode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fea8230-ed3b-402b-ba53-3fe659a2f91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48ded909-303a-4d8e-b841-df2fc8e5e619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40db041-2cdb-4753-b2e1-8608051101ef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bbb4510f-5efe-4fae-a62b-8e1ca4580d9b}" ma:internalName="TaxCatchAll" ma:showField="CatchAllData" ma:web="740db041-2cdb-4753-b2e1-8608051101e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BD2C927-5A81-4FA4-B665-F19D810C980C}">
  <ds:schemaRefs>
    <ds:schemaRef ds:uri="http://purl.org/dc/terms/"/>
    <ds:schemaRef ds:uri="http://schemas.microsoft.com/office/2006/documentManagement/types"/>
    <ds:schemaRef ds:uri="4fea8230-ed3b-402b-ba53-3fe659a2f91e"/>
    <ds:schemaRef ds:uri="http://www.w3.org/XML/1998/namespace"/>
    <ds:schemaRef ds:uri="http://purl.org/dc/elements/1.1/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740db041-2cdb-4753-b2e1-8608051101ef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9D594365-09A9-40CB-A76B-EFE7B7F7758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3DBC769-9A33-4ED3-A7CE-C66BBEB586D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fea8230-ed3b-402b-ba53-3fe659a2f91e"/>
    <ds:schemaRef ds:uri="740db041-2cdb-4753-b2e1-8608051101e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c24caf1-31f7-40c1-bde0-ca915f0156e3}" enabled="1" method="Standard" siteId="{088e9b00-ffd0-458e-bfa1-acf4c596d3cb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msc_ppt_global_template_2022</Template>
  <TotalTime>461</TotalTime>
  <Words>621</Words>
  <Application>Microsoft Office PowerPoint</Application>
  <PresentationFormat>Widescreen</PresentationFormat>
  <Paragraphs>128</Paragraphs>
  <Slides>10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Arial Black</vt:lpstr>
      <vt:lpstr>Calibri</vt:lpstr>
      <vt:lpstr>Segoe UI</vt:lpstr>
      <vt:lpstr>Times New Roman</vt:lpstr>
      <vt:lpstr>msc_2022</vt:lpstr>
      <vt:lpstr>A guide to refactoring using The Solid Principles</vt:lpstr>
      <vt:lpstr>Giuseppe Velocci</vt:lpstr>
      <vt:lpstr>Alberto Diana</vt:lpstr>
      <vt:lpstr>Pasta Coding</vt:lpstr>
      <vt:lpstr>What is AND WHY Solid?</vt:lpstr>
      <vt:lpstr>The principles</vt:lpstr>
      <vt:lpstr>Improve existing code base quality</vt:lpstr>
      <vt:lpstr>Rest Apis</vt:lpstr>
      <vt:lpstr>Live refactoring</vt:lpstr>
      <vt:lpstr>PowerPoint Presentation</vt:lpstr>
    </vt:vector>
  </TitlesOfParts>
  <Company>MSC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OVHQ Connect-DF Sprint 25 Review</dc:title>
  <dc:creator>Giuseppe Velocci (MSC Technology Italia)</dc:creator>
  <cp:lastModifiedBy>Alberto Diana (MSC Technology Italia)</cp:lastModifiedBy>
  <cp:revision>9</cp:revision>
  <dcterms:created xsi:type="dcterms:W3CDTF">2023-03-16T15:45:46Z</dcterms:created>
  <dcterms:modified xsi:type="dcterms:W3CDTF">2023-05-30T14:47:56Z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0x0101005BDB54AFF81F8C47A6FE758CE2B247E4</vt:lpwstr>
  </property>
  <property fmtid="{D5CDD505-2E9C-101B-9397-08002B2CF9AE}" pid="3" name="MediaServiceImageTags">
    <vt:lpwstr/>
  </property>
  <property fmtid="{D5CDD505-2E9C-101B-9397-08002B2CF9AE}" pid="4" name="MSIP_Label_fc24caf1-31f7-40c1-bde0-ca915f0156e3_Enabled">
    <vt:lpwstr>true</vt:lpwstr>
  </property>
  <property fmtid="{D5CDD505-2E9C-101B-9397-08002B2CF9AE}" pid="5" name="MSIP_Label_fc24caf1-31f7-40c1-bde0-ca915f0156e3_SetDate">
    <vt:lpwstr>2022-09-01T11:13:58Z</vt:lpwstr>
  </property>
  <property fmtid="{D5CDD505-2E9C-101B-9397-08002B2CF9AE}" pid="6" name="MSIP_Label_fc24caf1-31f7-40c1-bde0-ca915f0156e3_Method">
    <vt:lpwstr>Standard</vt:lpwstr>
  </property>
  <property fmtid="{D5CDD505-2E9C-101B-9397-08002B2CF9AE}" pid="7" name="MSIP_Label_fc24caf1-31f7-40c1-bde0-ca915f0156e3_Name">
    <vt:lpwstr>Internal</vt:lpwstr>
  </property>
  <property fmtid="{D5CDD505-2E9C-101B-9397-08002B2CF9AE}" pid="8" name="MSIP_Label_fc24caf1-31f7-40c1-bde0-ca915f0156e3_SiteId">
    <vt:lpwstr>088e9b00-ffd0-458e-bfa1-acf4c596d3cb</vt:lpwstr>
  </property>
  <property fmtid="{D5CDD505-2E9C-101B-9397-08002B2CF9AE}" pid="9" name="MSIP_Label_fc24caf1-31f7-40c1-bde0-ca915f0156e3_ActionId">
    <vt:lpwstr>80cee8b1-a181-4ff9-9c57-1f61095c0cdc</vt:lpwstr>
  </property>
  <property fmtid="{D5CDD505-2E9C-101B-9397-08002B2CF9AE}" pid="10" name="MSIP_Label_fc24caf1-31f7-40c1-bde0-ca915f0156e3_ContentBits">
    <vt:lpwstr>2</vt:lpwstr>
  </property>
  <property fmtid="{D5CDD505-2E9C-101B-9397-08002B2CF9AE}" pid="11" name="ClassificationContentMarkingFooterLocations">
    <vt:lpwstr>msc_2022:7</vt:lpwstr>
  </property>
  <property fmtid="{D5CDD505-2E9C-101B-9397-08002B2CF9AE}" pid="12" name="ClassificationContentMarkingFooterText">
    <vt:lpwstr>Sensitivity: Internal</vt:lpwstr>
  </property>
</Properties>
</file>